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64" r:id="rId5"/>
    <p:sldId id="297" r:id="rId6"/>
    <p:sldId id="275" r:id="rId7"/>
    <p:sldId id="298" r:id="rId8"/>
    <p:sldId id="300" r:id="rId9"/>
    <p:sldId id="29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3967"/>
    <a:srgbClr val="FFC000"/>
    <a:srgbClr val="7B6534"/>
    <a:srgbClr val="4472C4"/>
    <a:srgbClr val="A5A5A5"/>
    <a:srgbClr val="ED7D31"/>
    <a:srgbClr val="FFD966"/>
    <a:srgbClr val="B125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13945C-B3F0-417B-8254-CCE23AC56C8E}" v="127" dt="2025-09-01T02:20:48.9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8380" autoAdjust="0"/>
  </p:normalViewPr>
  <p:slideViewPr>
    <p:cSldViewPr snapToGrid="0">
      <p:cViewPr varScale="1">
        <p:scale>
          <a:sx n="58" d="100"/>
          <a:sy n="58" d="100"/>
        </p:scale>
        <p:origin x="1179" y="2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Xinh Pham" userId="beb22863a0642a20" providerId="LiveId" clId="{F713945C-B3F0-417B-8254-CCE23AC56C8E}"/>
    <pc:docChg chg="undo redo custSel addSld delSld modSld sldOrd delMainMaster">
      <pc:chgData name="Xinh Pham" userId="beb22863a0642a20" providerId="LiveId" clId="{F713945C-B3F0-417B-8254-CCE23AC56C8E}" dt="2025-09-01T02:21:17.025" v="356" actId="6549"/>
      <pc:docMkLst>
        <pc:docMk/>
      </pc:docMkLst>
      <pc:sldChg chg="modNotesTx">
        <pc:chgData name="Xinh Pham" userId="beb22863a0642a20" providerId="LiveId" clId="{F713945C-B3F0-417B-8254-CCE23AC56C8E}" dt="2025-08-28T22:43:03.854" v="354" actId="20577"/>
        <pc:sldMkLst>
          <pc:docMk/>
          <pc:sldMk cId="2589430858" sldId="264"/>
        </pc:sldMkLst>
      </pc:sldChg>
      <pc:sldChg chg="modSp del mod">
        <pc:chgData name="Xinh Pham" userId="beb22863a0642a20" providerId="LiveId" clId="{F713945C-B3F0-417B-8254-CCE23AC56C8E}" dt="2025-08-23T04:56:25.799" v="16" actId="2696"/>
        <pc:sldMkLst>
          <pc:docMk/>
          <pc:sldMk cId="4099964352" sldId="269"/>
        </pc:sldMkLst>
      </pc:sldChg>
      <pc:sldChg chg="del">
        <pc:chgData name="Xinh Pham" userId="beb22863a0642a20" providerId="LiveId" clId="{F713945C-B3F0-417B-8254-CCE23AC56C8E}" dt="2025-08-23T04:47:36.351" v="2" actId="2696"/>
        <pc:sldMkLst>
          <pc:docMk/>
          <pc:sldMk cId="4128732639" sldId="273"/>
        </pc:sldMkLst>
      </pc:sldChg>
      <pc:sldChg chg="add del">
        <pc:chgData name="Xinh Pham" userId="beb22863a0642a20" providerId="LiveId" clId="{F713945C-B3F0-417B-8254-CCE23AC56C8E}" dt="2025-08-23T06:07:18.417" v="70" actId="2696"/>
        <pc:sldMkLst>
          <pc:docMk/>
          <pc:sldMk cId="3853428114" sldId="274"/>
        </pc:sldMkLst>
      </pc:sldChg>
      <pc:sldChg chg="addSp delSp modSp mod setBg modNotesTx">
        <pc:chgData name="Xinh Pham" userId="beb22863a0642a20" providerId="LiveId" clId="{F713945C-B3F0-417B-8254-CCE23AC56C8E}" dt="2025-08-23T06:37:57.555" v="201" actId="26606"/>
        <pc:sldMkLst>
          <pc:docMk/>
          <pc:sldMk cId="1827634434" sldId="275"/>
        </pc:sldMkLst>
        <pc:spChg chg="mod">
          <ac:chgData name="Xinh Pham" userId="beb22863a0642a20" providerId="LiveId" clId="{F713945C-B3F0-417B-8254-CCE23AC56C8E}" dt="2025-08-23T06:37:57.555" v="201" actId="26606"/>
          <ac:spMkLst>
            <pc:docMk/>
            <pc:sldMk cId="1827634434" sldId="275"/>
            <ac:spMk id="2" creationId="{9889EC0D-B66B-B19D-AE91-5424215A2451}"/>
          </ac:spMkLst>
        </pc:spChg>
        <pc:spChg chg="mod">
          <ac:chgData name="Xinh Pham" userId="beb22863a0642a20" providerId="LiveId" clId="{F713945C-B3F0-417B-8254-CCE23AC56C8E}" dt="2025-08-23T04:55:28.014" v="12" actId="6549"/>
          <ac:spMkLst>
            <pc:docMk/>
            <pc:sldMk cId="1827634434" sldId="275"/>
            <ac:spMk id="5" creationId="{6FAB752C-CED8-ED63-CF20-C6E0BF75E356}"/>
          </ac:spMkLst>
        </pc:spChg>
        <pc:spChg chg="mod ord">
          <ac:chgData name="Xinh Pham" userId="beb22863a0642a20" providerId="LiveId" clId="{F713945C-B3F0-417B-8254-CCE23AC56C8E}" dt="2025-08-23T06:37:57.555" v="201" actId="26606"/>
          <ac:spMkLst>
            <pc:docMk/>
            <pc:sldMk cId="1827634434" sldId="275"/>
            <ac:spMk id="8" creationId="{1E1DB918-93CA-8898-7286-8E938C630C71}"/>
          </ac:spMkLst>
        </pc:spChg>
        <pc:spChg chg="add mod ord">
          <ac:chgData name="Xinh Pham" userId="beb22863a0642a20" providerId="LiveId" clId="{F713945C-B3F0-417B-8254-CCE23AC56C8E}" dt="2025-08-23T06:37:57.555" v="201" actId="26606"/>
          <ac:spMkLst>
            <pc:docMk/>
            <pc:sldMk cId="1827634434" sldId="275"/>
            <ac:spMk id="16" creationId="{1BE0F85D-B152-1E14-41EA-AF91EE124F8F}"/>
          </ac:spMkLst>
        </pc:spChg>
        <pc:spChg chg="add">
          <ac:chgData name="Xinh Pham" userId="beb22863a0642a20" providerId="LiveId" clId="{F713945C-B3F0-417B-8254-CCE23AC56C8E}" dt="2025-08-23T06:37:57.555" v="201" actId="26606"/>
          <ac:spMkLst>
            <pc:docMk/>
            <pc:sldMk cId="1827634434" sldId="275"/>
            <ac:spMk id="21" creationId="{352BEC0E-22F8-46D0-9632-375DB541B06C}"/>
          </ac:spMkLst>
        </pc:spChg>
        <pc:spChg chg="add">
          <ac:chgData name="Xinh Pham" userId="beb22863a0642a20" providerId="LiveId" clId="{F713945C-B3F0-417B-8254-CCE23AC56C8E}" dt="2025-08-23T06:37:57.555" v="201" actId="26606"/>
          <ac:spMkLst>
            <pc:docMk/>
            <pc:sldMk cId="1827634434" sldId="275"/>
            <ac:spMk id="23" creationId="{3FCFB1DE-0B7E-48CC-BA90-B2AB0889F9D6}"/>
          </ac:spMkLst>
        </pc:spChg>
        <pc:grpChg chg="add mod">
          <ac:chgData name="Xinh Pham" userId="beb22863a0642a20" providerId="LiveId" clId="{F713945C-B3F0-417B-8254-CCE23AC56C8E}" dt="2025-08-23T06:37:57.555" v="201" actId="26606"/>
          <ac:grpSpMkLst>
            <pc:docMk/>
            <pc:sldMk cId="1827634434" sldId="275"/>
            <ac:grpSpMk id="3" creationId="{5677674E-33D3-B141-DDD2-F77C8338D549}"/>
          </ac:grpSpMkLst>
        </pc:grpChg>
        <pc:picChg chg="add mod ord">
          <ac:chgData name="Xinh Pham" userId="beb22863a0642a20" providerId="LiveId" clId="{F713945C-B3F0-417B-8254-CCE23AC56C8E}" dt="2025-08-23T06:37:57.555" v="201" actId="26606"/>
          <ac:picMkLst>
            <pc:docMk/>
            <pc:sldMk cId="1827634434" sldId="275"/>
            <ac:picMk id="7" creationId="{57100BB7-DC64-94ED-0E36-E626DEE330CD}"/>
          </ac:picMkLst>
        </pc:picChg>
      </pc:sldChg>
      <pc:sldChg chg="del">
        <pc:chgData name="Xinh Pham" userId="beb22863a0642a20" providerId="LiveId" clId="{F713945C-B3F0-417B-8254-CCE23AC56C8E}" dt="2025-08-23T04:47:32.228" v="1" actId="2696"/>
        <pc:sldMkLst>
          <pc:docMk/>
          <pc:sldMk cId="1451559348" sldId="277"/>
        </pc:sldMkLst>
      </pc:sldChg>
      <pc:sldChg chg="del">
        <pc:chgData name="Xinh Pham" userId="beb22863a0642a20" providerId="LiveId" clId="{F713945C-B3F0-417B-8254-CCE23AC56C8E}" dt="2025-08-23T04:47:25.749" v="0" actId="2696"/>
        <pc:sldMkLst>
          <pc:docMk/>
          <pc:sldMk cId="3607990951" sldId="278"/>
        </pc:sldMkLst>
      </pc:sldChg>
      <pc:sldChg chg="add del">
        <pc:chgData name="Xinh Pham" userId="beb22863a0642a20" providerId="LiveId" clId="{F713945C-B3F0-417B-8254-CCE23AC56C8E}" dt="2025-08-23T06:19:18.179" v="117" actId="2696"/>
        <pc:sldMkLst>
          <pc:docMk/>
          <pc:sldMk cId="3359314446" sldId="282"/>
        </pc:sldMkLst>
      </pc:sldChg>
      <pc:sldChg chg="add del">
        <pc:chgData name="Xinh Pham" userId="beb22863a0642a20" providerId="LiveId" clId="{F713945C-B3F0-417B-8254-CCE23AC56C8E}" dt="2025-08-23T06:19:31.853" v="118" actId="2696"/>
        <pc:sldMkLst>
          <pc:docMk/>
          <pc:sldMk cId="3158054230" sldId="283"/>
        </pc:sldMkLst>
      </pc:sldChg>
      <pc:sldChg chg="del">
        <pc:chgData name="Xinh Pham" userId="beb22863a0642a20" providerId="LiveId" clId="{F713945C-B3F0-417B-8254-CCE23AC56C8E}" dt="2025-08-23T06:20:00.003" v="122" actId="2696"/>
        <pc:sldMkLst>
          <pc:docMk/>
          <pc:sldMk cId="1944967327" sldId="284"/>
        </pc:sldMkLst>
      </pc:sldChg>
      <pc:sldChg chg="del">
        <pc:chgData name="Xinh Pham" userId="beb22863a0642a20" providerId="LiveId" clId="{F713945C-B3F0-417B-8254-CCE23AC56C8E}" dt="2025-08-23T06:19:55.244" v="121" actId="2696"/>
        <pc:sldMkLst>
          <pc:docMk/>
          <pc:sldMk cId="1938347791" sldId="285"/>
        </pc:sldMkLst>
      </pc:sldChg>
      <pc:sldChg chg="del">
        <pc:chgData name="Xinh Pham" userId="beb22863a0642a20" providerId="LiveId" clId="{F713945C-B3F0-417B-8254-CCE23AC56C8E}" dt="2025-08-23T06:19:50.275" v="120" actId="2696"/>
        <pc:sldMkLst>
          <pc:docMk/>
          <pc:sldMk cId="3280979592" sldId="286"/>
        </pc:sldMkLst>
      </pc:sldChg>
      <pc:sldChg chg="del">
        <pc:chgData name="Xinh Pham" userId="beb22863a0642a20" providerId="LiveId" clId="{F713945C-B3F0-417B-8254-CCE23AC56C8E}" dt="2025-08-23T06:19:44.610" v="119" actId="2696"/>
        <pc:sldMkLst>
          <pc:docMk/>
          <pc:sldMk cId="4073019499" sldId="287"/>
        </pc:sldMkLst>
      </pc:sldChg>
      <pc:sldChg chg="del">
        <pc:chgData name="Xinh Pham" userId="beb22863a0642a20" providerId="LiveId" clId="{F713945C-B3F0-417B-8254-CCE23AC56C8E}" dt="2025-08-23T06:08:10.767" v="79" actId="2696"/>
        <pc:sldMkLst>
          <pc:docMk/>
          <pc:sldMk cId="1214771847" sldId="288"/>
        </pc:sldMkLst>
      </pc:sldChg>
      <pc:sldChg chg="del">
        <pc:chgData name="Xinh Pham" userId="beb22863a0642a20" providerId="LiveId" clId="{F713945C-B3F0-417B-8254-CCE23AC56C8E}" dt="2025-08-23T06:07:35.362" v="71" actId="2696"/>
        <pc:sldMkLst>
          <pc:docMk/>
          <pc:sldMk cId="524710094" sldId="289"/>
        </pc:sldMkLst>
      </pc:sldChg>
      <pc:sldChg chg="del">
        <pc:chgData name="Xinh Pham" userId="beb22863a0642a20" providerId="LiveId" clId="{F713945C-B3F0-417B-8254-CCE23AC56C8E}" dt="2025-08-23T06:07:38.703" v="72" actId="2696"/>
        <pc:sldMkLst>
          <pc:docMk/>
          <pc:sldMk cId="3540874194" sldId="290"/>
        </pc:sldMkLst>
      </pc:sldChg>
      <pc:sldChg chg="del">
        <pc:chgData name="Xinh Pham" userId="beb22863a0642a20" providerId="LiveId" clId="{F713945C-B3F0-417B-8254-CCE23AC56C8E}" dt="2025-08-23T06:07:41.615" v="73" actId="2696"/>
        <pc:sldMkLst>
          <pc:docMk/>
          <pc:sldMk cId="3107100118" sldId="291"/>
        </pc:sldMkLst>
      </pc:sldChg>
      <pc:sldChg chg="del">
        <pc:chgData name="Xinh Pham" userId="beb22863a0642a20" providerId="LiveId" clId="{F713945C-B3F0-417B-8254-CCE23AC56C8E}" dt="2025-08-23T06:07:45.639" v="74" actId="2696"/>
        <pc:sldMkLst>
          <pc:docMk/>
          <pc:sldMk cId="3620303730" sldId="292"/>
        </pc:sldMkLst>
      </pc:sldChg>
      <pc:sldChg chg="del">
        <pc:chgData name="Xinh Pham" userId="beb22863a0642a20" providerId="LiveId" clId="{F713945C-B3F0-417B-8254-CCE23AC56C8E}" dt="2025-08-23T06:07:48.754" v="75" actId="2696"/>
        <pc:sldMkLst>
          <pc:docMk/>
          <pc:sldMk cId="2291730603" sldId="293"/>
        </pc:sldMkLst>
      </pc:sldChg>
      <pc:sldChg chg="del">
        <pc:chgData name="Xinh Pham" userId="beb22863a0642a20" providerId="LiveId" clId="{F713945C-B3F0-417B-8254-CCE23AC56C8E}" dt="2025-08-23T06:07:51.993" v="76" actId="2696"/>
        <pc:sldMkLst>
          <pc:docMk/>
          <pc:sldMk cId="2284684154" sldId="294"/>
        </pc:sldMkLst>
      </pc:sldChg>
      <pc:sldChg chg="del">
        <pc:chgData name="Xinh Pham" userId="beb22863a0642a20" providerId="LiveId" clId="{F713945C-B3F0-417B-8254-CCE23AC56C8E}" dt="2025-08-23T06:07:59.373" v="77" actId="2696"/>
        <pc:sldMkLst>
          <pc:docMk/>
          <pc:sldMk cId="1896560587" sldId="295"/>
        </pc:sldMkLst>
      </pc:sldChg>
      <pc:sldChg chg="del">
        <pc:chgData name="Xinh Pham" userId="beb22863a0642a20" providerId="LiveId" clId="{F713945C-B3F0-417B-8254-CCE23AC56C8E}" dt="2025-08-23T06:08:06.615" v="78" actId="2696"/>
        <pc:sldMkLst>
          <pc:docMk/>
          <pc:sldMk cId="4239170969" sldId="296"/>
        </pc:sldMkLst>
      </pc:sldChg>
      <pc:sldChg chg="addSp delSp modSp add del mod ord modNotesTx">
        <pc:chgData name="Xinh Pham" userId="beb22863a0642a20" providerId="LiveId" clId="{F713945C-B3F0-417B-8254-CCE23AC56C8E}" dt="2025-08-27T01:24:19.548" v="290" actId="20577"/>
        <pc:sldMkLst>
          <pc:docMk/>
          <pc:sldMk cId="1906462055" sldId="297"/>
        </pc:sldMkLst>
        <pc:spChg chg="mod">
          <ac:chgData name="Xinh Pham" userId="beb22863a0642a20" providerId="LiveId" clId="{F713945C-B3F0-417B-8254-CCE23AC56C8E}" dt="2025-08-23T06:18:39.981" v="115" actId="207"/>
          <ac:spMkLst>
            <pc:docMk/>
            <pc:sldMk cId="1906462055" sldId="297"/>
            <ac:spMk id="2" creationId="{E476020D-3BB8-A044-C9EC-3C8C228B707E}"/>
          </ac:spMkLst>
        </pc:spChg>
        <pc:graphicFrameChg chg="add mod">
          <ac:chgData name="Xinh Pham" userId="beb22863a0642a20" providerId="LiveId" clId="{F713945C-B3F0-417B-8254-CCE23AC56C8E}" dt="2025-08-27T01:24:19.548" v="290" actId="20577"/>
          <ac:graphicFrameMkLst>
            <pc:docMk/>
            <pc:sldMk cId="1906462055" sldId="297"/>
            <ac:graphicFrameMk id="22" creationId="{B6BCBDF8-7671-C4E0-5088-16C926089F37}"/>
          </ac:graphicFrameMkLst>
        </pc:graphicFrameChg>
      </pc:sldChg>
      <pc:sldChg chg="addSp delSp modSp add del mod setBg">
        <pc:chgData name="Xinh Pham" userId="beb22863a0642a20" providerId="LiveId" clId="{F713945C-B3F0-417B-8254-CCE23AC56C8E}" dt="2025-08-23T06:37:44.095" v="200" actId="5793"/>
        <pc:sldMkLst>
          <pc:docMk/>
          <pc:sldMk cId="4013283510" sldId="298"/>
        </pc:sldMkLst>
        <pc:spChg chg="mod">
          <ac:chgData name="Xinh Pham" userId="beb22863a0642a20" providerId="LiveId" clId="{F713945C-B3F0-417B-8254-CCE23AC56C8E}" dt="2025-08-23T06:37:36.756" v="198" actId="14100"/>
          <ac:spMkLst>
            <pc:docMk/>
            <pc:sldMk cId="4013283510" sldId="298"/>
            <ac:spMk id="2" creationId="{479B267E-0696-8550-732E-75F6CDCC61B8}"/>
          </ac:spMkLst>
        </pc:spChg>
        <pc:spChg chg="mod ord">
          <ac:chgData name="Xinh Pham" userId="beb22863a0642a20" providerId="LiveId" clId="{F713945C-B3F0-417B-8254-CCE23AC56C8E}" dt="2025-08-23T06:37:29.881" v="197" actId="26606"/>
          <ac:spMkLst>
            <pc:docMk/>
            <pc:sldMk cId="4013283510" sldId="298"/>
            <ac:spMk id="8" creationId="{7EC8C1CF-353F-D45D-7570-8FC77494DB7E}"/>
          </ac:spMkLst>
        </pc:spChg>
        <pc:spChg chg="mod ord">
          <ac:chgData name="Xinh Pham" userId="beb22863a0642a20" providerId="LiveId" clId="{F713945C-B3F0-417B-8254-CCE23AC56C8E}" dt="2025-08-23T06:37:44.095" v="200" actId="5793"/>
          <ac:spMkLst>
            <pc:docMk/>
            <pc:sldMk cId="4013283510" sldId="298"/>
            <ac:spMk id="16" creationId="{2786587A-9BAA-3CF4-C4B4-5930A13E714A}"/>
          </ac:spMkLst>
        </pc:spChg>
        <pc:spChg chg="add">
          <ac:chgData name="Xinh Pham" userId="beb22863a0642a20" providerId="LiveId" clId="{F713945C-B3F0-417B-8254-CCE23AC56C8E}" dt="2025-08-23T06:37:29.881" v="197" actId="26606"/>
          <ac:spMkLst>
            <pc:docMk/>
            <pc:sldMk cId="4013283510" sldId="298"/>
            <ac:spMk id="21" creationId="{3C2FC81D-C43B-D6D3-660A-B463918C2AB1}"/>
          </ac:spMkLst>
        </pc:spChg>
        <pc:grpChg chg="add mod">
          <ac:chgData name="Xinh Pham" userId="beb22863a0642a20" providerId="LiveId" clId="{F713945C-B3F0-417B-8254-CCE23AC56C8E}" dt="2025-08-23T06:37:29.881" v="197" actId="26606"/>
          <ac:grpSpMkLst>
            <pc:docMk/>
            <pc:sldMk cId="4013283510" sldId="298"/>
            <ac:grpSpMk id="3" creationId="{FB791063-3DBE-9CE7-AAE2-8BFC768C7F6D}"/>
          </ac:grpSpMkLst>
        </pc:grpChg>
        <pc:grpChg chg="add">
          <ac:chgData name="Xinh Pham" userId="beb22863a0642a20" providerId="LiveId" clId="{F713945C-B3F0-417B-8254-CCE23AC56C8E}" dt="2025-08-23T06:37:29.881" v="197" actId="26606"/>
          <ac:grpSpMkLst>
            <pc:docMk/>
            <pc:sldMk cId="4013283510" sldId="298"/>
            <ac:grpSpMk id="23" creationId="{BDDB3F1B-9976-8542-B149-C66F2061F229}"/>
          </ac:grpSpMkLst>
        </pc:grpChg>
        <pc:picChg chg="add mod ord">
          <ac:chgData name="Xinh Pham" userId="beb22863a0642a20" providerId="LiveId" clId="{F713945C-B3F0-417B-8254-CCE23AC56C8E}" dt="2025-08-23T06:37:29.881" v="197" actId="26606"/>
          <ac:picMkLst>
            <pc:docMk/>
            <pc:sldMk cId="4013283510" sldId="298"/>
            <ac:picMk id="6" creationId="{394ADC8E-3BF2-9298-B9C1-D8CFCCD49047}"/>
          </ac:picMkLst>
        </pc:picChg>
      </pc:sldChg>
      <pc:sldChg chg="addSp delSp modSp add mod modNotesTx">
        <pc:chgData name="Xinh Pham" userId="beb22863a0642a20" providerId="LiveId" clId="{F713945C-B3F0-417B-8254-CCE23AC56C8E}" dt="2025-09-01T02:21:17.025" v="356" actId="6549"/>
        <pc:sldMkLst>
          <pc:docMk/>
          <pc:sldMk cId="2133147075" sldId="299"/>
        </pc:sldMkLst>
        <pc:spChg chg="add mod">
          <ac:chgData name="Xinh Pham" userId="beb22863a0642a20" providerId="LiveId" clId="{F713945C-B3F0-417B-8254-CCE23AC56C8E}" dt="2025-08-23T06:28:48.868" v="155" actId="21"/>
          <ac:spMkLst>
            <pc:docMk/>
            <pc:sldMk cId="2133147075" sldId="299"/>
            <ac:spMk id="19" creationId="{155F3ACC-3889-438E-DA27-591B9E5A818E}"/>
          </ac:spMkLst>
        </pc:spChg>
        <pc:graphicFrameChg chg="add mod">
          <ac:chgData name="Xinh Pham" userId="beb22863a0642a20" providerId="LiveId" clId="{F713945C-B3F0-417B-8254-CCE23AC56C8E}" dt="2025-08-23T06:37:06.565" v="196"/>
          <ac:graphicFrameMkLst>
            <pc:docMk/>
            <pc:sldMk cId="2133147075" sldId="299"/>
            <ac:graphicFrameMk id="21" creationId="{F12A23C0-AF5F-0315-B26C-6383C81FAAE1}"/>
          </ac:graphicFrameMkLst>
        </pc:graphicFrameChg>
        <pc:picChg chg="add mod">
          <ac:chgData name="Xinh Pham" userId="beb22863a0642a20" providerId="LiveId" clId="{F713945C-B3F0-417B-8254-CCE23AC56C8E}" dt="2025-08-23T06:26:29.619" v="128" actId="1076"/>
          <ac:picMkLst>
            <pc:docMk/>
            <pc:sldMk cId="2133147075" sldId="299"/>
            <ac:picMk id="7" creationId="{F948EFE2-AD2E-957C-64FB-E391A8CAA2E7}"/>
          </ac:picMkLst>
        </pc:picChg>
        <pc:picChg chg="mod">
          <ac:chgData name="Xinh Pham" userId="beb22863a0642a20" providerId="LiveId" clId="{F713945C-B3F0-417B-8254-CCE23AC56C8E}" dt="2025-08-23T06:37:03.499" v="194" actId="27614"/>
          <ac:picMkLst>
            <pc:docMk/>
            <pc:sldMk cId="2133147075" sldId="299"/>
            <ac:picMk id="9" creationId="{E747E47E-D1A8-B241-35AE-7B21C439D955}"/>
          </ac:picMkLst>
        </pc:picChg>
        <pc:picChg chg="mod">
          <ac:chgData name="Xinh Pham" userId="beb22863a0642a20" providerId="LiveId" clId="{F713945C-B3F0-417B-8254-CCE23AC56C8E}" dt="2025-08-23T06:37:03.371" v="192" actId="27614"/>
          <ac:picMkLst>
            <pc:docMk/>
            <pc:sldMk cId="2133147075" sldId="299"/>
            <ac:picMk id="11" creationId="{C4BBF3A9-AA97-8487-8E49-9F5D2DE481EF}"/>
          </ac:picMkLst>
        </pc:picChg>
      </pc:sldChg>
      <pc:sldChg chg="addSp delSp modSp add mod ord setBg modNotesTx">
        <pc:chgData name="Xinh Pham" userId="beb22863a0642a20" providerId="LiveId" clId="{F713945C-B3F0-417B-8254-CCE23AC56C8E}" dt="2025-09-01T02:21:10.822" v="355" actId="6549"/>
        <pc:sldMkLst>
          <pc:docMk/>
          <pc:sldMk cId="2660973344" sldId="300"/>
        </pc:sldMkLst>
        <pc:spChg chg="mod">
          <ac:chgData name="Xinh Pham" userId="beb22863a0642a20" providerId="LiveId" clId="{F713945C-B3F0-417B-8254-CCE23AC56C8E}" dt="2025-08-23T06:33:49.063" v="175" actId="26606"/>
          <ac:spMkLst>
            <pc:docMk/>
            <pc:sldMk cId="2660973344" sldId="300"/>
            <ac:spMk id="2" creationId="{8993BD70-34D2-C4DF-0920-28F104EEF395}"/>
          </ac:spMkLst>
        </pc:spChg>
        <pc:spChg chg="ord">
          <ac:chgData name="Xinh Pham" userId="beb22863a0642a20" providerId="LiveId" clId="{F713945C-B3F0-417B-8254-CCE23AC56C8E}" dt="2025-08-23T06:33:49.063" v="175" actId="26606"/>
          <ac:spMkLst>
            <pc:docMk/>
            <pc:sldMk cId="2660973344" sldId="300"/>
            <ac:spMk id="5" creationId="{F99D3F6C-B9AD-17A2-42B3-CBF6AE4F1783}"/>
          </ac:spMkLst>
        </pc:spChg>
        <pc:spChg chg="mod ord">
          <ac:chgData name="Xinh Pham" userId="beb22863a0642a20" providerId="LiveId" clId="{F713945C-B3F0-417B-8254-CCE23AC56C8E}" dt="2025-08-23T06:33:49.063" v="175" actId="26606"/>
          <ac:spMkLst>
            <pc:docMk/>
            <pc:sldMk cId="2660973344" sldId="300"/>
            <ac:spMk id="8" creationId="{3A03414D-5A55-8DFA-EF37-0B68A1A6D933}"/>
          </ac:spMkLst>
        </pc:spChg>
        <pc:spChg chg="mod">
          <ac:chgData name="Xinh Pham" userId="beb22863a0642a20" providerId="LiveId" clId="{F713945C-B3F0-417B-8254-CCE23AC56C8E}" dt="2025-08-27T02:19:05.795" v="293" actId="5793"/>
          <ac:spMkLst>
            <pc:docMk/>
            <pc:sldMk cId="2660973344" sldId="300"/>
            <ac:spMk id="16" creationId="{48E982F1-A794-26DD-B510-1B396F314249}"/>
          </ac:spMkLst>
        </pc:spChg>
        <pc:spChg chg="add">
          <ac:chgData name="Xinh Pham" userId="beb22863a0642a20" providerId="LiveId" clId="{F713945C-B3F0-417B-8254-CCE23AC56C8E}" dt="2025-08-23T06:33:49.063" v="175" actId="26606"/>
          <ac:spMkLst>
            <pc:docMk/>
            <pc:sldMk cId="2660973344" sldId="300"/>
            <ac:spMk id="22" creationId="{352BEC0E-22F8-46D0-9632-375DB541B06C}"/>
          </ac:spMkLst>
        </pc:spChg>
        <pc:spChg chg="add">
          <ac:chgData name="Xinh Pham" userId="beb22863a0642a20" providerId="LiveId" clId="{F713945C-B3F0-417B-8254-CCE23AC56C8E}" dt="2025-08-23T06:33:49.063" v="175" actId="26606"/>
          <ac:spMkLst>
            <pc:docMk/>
            <pc:sldMk cId="2660973344" sldId="300"/>
            <ac:spMk id="24" creationId="{3FCFB1DE-0B7E-48CC-BA90-B2AB0889F9D6}"/>
          </ac:spMkLst>
        </pc:spChg>
        <pc:grpChg chg="add mod ord">
          <ac:chgData name="Xinh Pham" userId="beb22863a0642a20" providerId="LiveId" clId="{F713945C-B3F0-417B-8254-CCE23AC56C8E}" dt="2025-08-23T06:33:49.063" v="175" actId="26606"/>
          <ac:grpSpMkLst>
            <pc:docMk/>
            <pc:sldMk cId="2660973344" sldId="300"/>
            <ac:grpSpMk id="3" creationId="{4227FDD9-0C94-C509-58F1-27FA3C615A9D}"/>
          </ac:grpSpMkLst>
        </pc:grpChg>
        <pc:picChg chg="mod">
          <ac:chgData name="Xinh Pham" userId="beb22863a0642a20" providerId="LiveId" clId="{F713945C-B3F0-417B-8254-CCE23AC56C8E}" dt="2025-08-23T06:34:12.108" v="181" actId="27614"/>
          <ac:picMkLst>
            <pc:docMk/>
            <pc:sldMk cId="2660973344" sldId="300"/>
            <ac:picMk id="9" creationId="{048BF36B-125D-414F-69C3-34FFF18DF55D}"/>
          </ac:picMkLst>
        </pc:picChg>
        <pc:picChg chg="mod">
          <ac:chgData name="Xinh Pham" userId="beb22863a0642a20" providerId="LiveId" clId="{F713945C-B3F0-417B-8254-CCE23AC56C8E}" dt="2025-08-23T06:34:12.108" v="179" actId="27614"/>
          <ac:picMkLst>
            <pc:docMk/>
            <pc:sldMk cId="2660973344" sldId="300"/>
            <ac:picMk id="11" creationId="{2437EE40-847A-0119-A203-974FBA5B8DC8}"/>
          </ac:picMkLst>
        </pc:picChg>
        <pc:picChg chg="add mod">
          <ac:chgData name="Xinh Pham" userId="beb22863a0642a20" providerId="LiveId" clId="{F713945C-B3F0-417B-8254-CCE23AC56C8E}" dt="2025-08-23T06:34:11.932" v="177" actId="27614"/>
          <ac:picMkLst>
            <pc:docMk/>
            <pc:sldMk cId="2660973344" sldId="300"/>
            <ac:picMk id="17" creationId="{E9385D03-A89A-F75B-D8AD-8B221A68948D}"/>
          </ac:picMkLst>
        </pc:picChg>
        <pc:picChg chg="add mod">
          <ac:chgData name="Xinh Pham" userId="beb22863a0642a20" providerId="LiveId" clId="{F713945C-B3F0-417B-8254-CCE23AC56C8E}" dt="2025-08-23T06:36:39.571" v="189" actId="1076"/>
          <ac:picMkLst>
            <pc:docMk/>
            <pc:sldMk cId="2660973344" sldId="300"/>
            <ac:picMk id="19" creationId="{2A858075-52DB-9E3D-92CC-0E4A60677676}"/>
          </ac:picMkLst>
        </pc:picChg>
      </pc:sldChg>
      <pc:sldMasterChg chg="del delSldLayout">
        <pc:chgData name="Xinh Pham" userId="beb22863a0642a20" providerId="LiveId" clId="{F713945C-B3F0-417B-8254-CCE23AC56C8E}" dt="2025-08-23T06:08:06.615" v="78" actId="2696"/>
        <pc:sldMasterMkLst>
          <pc:docMk/>
          <pc:sldMasterMk cId="0" sldId="2147483672"/>
        </pc:sldMasterMkLst>
        <pc:sldLayoutChg chg="del">
          <pc:chgData name="Xinh Pham" userId="beb22863a0642a20" providerId="LiveId" clId="{F713945C-B3F0-417B-8254-CCE23AC56C8E}" dt="2025-08-23T06:08:06.615" v="78" actId="2696"/>
          <pc:sldLayoutMkLst>
            <pc:docMk/>
            <pc:sldMasterMk cId="0" sldId="2147483672"/>
            <pc:sldLayoutMk cId="0" sldId="2147483674"/>
          </pc:sldLayoutMkLst>
        </pc:sldLayoutChg>
        <pc:sldLayoutChg chg="del">
          <pc:chgData name="Xinh Pham" userId="beb22863a0642a20" providerId="LiveId" clId="{F713945C-B3F0-417B-8254-CCE23AC56C8E}" dt="2025-08-23T06:08:06.615" v="78" actId="2696"/>
          <pc:sldLayoutMkLst>
            <pc:docMk/>
            <pc:sldMasterMk cId="0" sldId="2147483672"/>
            <pc:sldLayoutMk cId="0" sldId="2147483679"/>
          </pc:sldLayoutMkLst>
        </pc:sldLayoutChg>
      </pc:sldMasterChg>
      <pc:sldMasterChg chg="del delSldLayout">
        <pc:chgData name="Xinh Pham" userId="beb22863a0642a20" providerId="LiveId" clId="{F713945C-B3F0-417B-8254-CCE23AC56C8E}" dt="2025-08-23T04:47:25.749" v="0" actId="2696"/>
        <pc:sldMasterMkLst>
          <pc:docMk/>
          <pc:sldMasterMk cId="83970882" sldId="2147483694"/>
        </pc:sldMasterMkLst>
        <pc:sldLayoutChg chg="del">
          <pc:chgData name="Xinh Pham" userId="beb22863a0642a20" providerId="LiveId" clId="{F713945C-B3F0-417B-8254-CCE23AC56C8E}" dt="2025-08-23T04:47:25.749" v="0" actId="2696"/>
          <pc:sldLayoutMkLst>
            <pc:docMk/>
            <pc:sldMasterMk cId="83970882" sldId="2147483694"/>
            <pc:sldLayoutMk cId="2655153479" sldId="2147483693"/>
          </pc:sldLayoutMkLst>
        </pc:sldLayoutChg>
      </pc:sldMasterChg>
      <pc:sldMasterChg chg="del delSldLayout">
        <pc:chgData name="Xinh Pham" userId="beb22863a0642a20" providerId="LiveId" clId="{F713945C-B3F0-417B-8254-CCE23AC56C8E}" dt="2025-08-23T06:20:00.003" v="122" actId="2696"/>
        <pc:sldMasterMkLst>
          <pc:docMk/>
          <pc:sldMasterMk cId="2793209100" sldId="2147483696"/>
        </pc:sldMasterMkLst>
        <pc:sldLayoutChg chg="del">
          <pc:chgData name="Xinh Pham" userId="beb22863a0642a20" providerId="LiveId" clId="{F713945C-B3F0-417B-8254-CCE23AC56C8E}" dt="2025-08-23T06:20:00.003" v="122" actId="2696"/>
          <pc:sldLayoutMkLst>
            <pc:docMk/>
            <pc:sldMasterMk cId="2793209100" sldId="2147483696"/>
            <pc:sldLayoutMk cId="1742256537" sldId="2147483698"/>
          </pc:sldLayoutMkLst>
        </pc:sldLayoutChg>
        <pc:sldLayoutChg chg="del">
          <pc:chgData name="Xinh Pham" userId="beb22863a0642a20" providerId="LiveId" clId="{F713945C-B3F0-417B-8254-CCE23AC56C8E}" dt="2025-08-23T06:07:59.373" v="77" actId="2696"/>
          <pc:sldLayoutMkLst>
            <pc:docMk/>
            <pc:sldMasterMk cId="2793209100" sldId="2147483696"/>
            <pc:sldLayoutMk cId="743016659" sldId="2147483708"/>
          </pc:sldLayoutMkLst>
        </pc:sldLayoutChg>
      </pc:sldMaster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mailto:safeguarding@vietcatholicsydney.net"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safeguarding@vietcatholicsydney.ne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02D372-D655-462F-8C22-50B7998B03C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0B17AB3-7958-40FE-B0C5-797BD65B2956}">
      <dgm:prSet/>
      <dgm:spPr/>
      <dgm:t>
        <a:bodyPr/>
        <a:lstStyle/>
        <a:p>
          <a:r>
            <a:rPr lang="vi-VN" b="1" dirty="0"/>
            <a:t>Kỳ vọng đối với tình nguyện viên của Hội đồng Mục vụ</a:t>
          </a:r>
          <a:endParaRPr lang="en-US" dirty="0"/>
        </a:p>
      </dgm:t>
    </dgm:pt>
    <dgm:pt modelId="{848F555A-5AF5-47DC-9D97-B974F6CEB29D}" type="parTrans" cxnId="{6D12EAA4-444C-48E6-95F3-B8EAFF9168BA}">
      <dgm:prSet/>
      <dgm:spPr/>
      <dgm:t>
        <a:bodyPr/>
        <a:lstStyle/>
        <a:p>
          <a:endParaRPr lang="en-US"/>
        </a:p>
      </dgm:t>
    </dgm:pt>
    <dgm:pt modelId="{2756A6E2-CC2A-4392-A56F-D1A90C9AC697}" type="sibTrans" cxnId="{6D12EAA4-444C-48E6-95F3-B8EAFF9168BA}">
      <dgm:prSet/>
      <dgm:spPr/>
      <dgm:t>
        <a:bodyPr/>
        <a:lstStyle/>
        <a:p>
          <a:endParaRPr lang="en-US"/>
        </a:p>
      </dgm:t>
    </dgm:pt>
    <dgm:pt modelId="{44F7AFD0-CC4F-43F7-B1B7-C9A32ED59BF8}">
      <dgm:prSet custT="1"/>
      <dgm:spPr/>
      <dgm:t>
        <a:bodyPr/>
        <a:lstStyle/>
        <a:p>
          <a:r>
            <a:rPr lang="vi-VN" sz="2000" dirty="0">
              <a:latin typeface="+mn-lt"/>
            </a:rPr>
            <a:t>Mỗi tình nguyện viên của Hội đồng Mục vụ cần ký cam kết ứng xử </a:t>
          </a:r>
          <a:r>
            <a:rPr lang="en-AU" sz="2000" i="1" dirty="0">
              <a:latin typeface="+mn-lt"/>
            </a:rPr>
            <a:t>(Code of Conduct) </a:t>
          </a:r>
          <a:r>
            <a:rPr lang="vi-VN" sz="2000" dirty="0">
              <a:latin typeface="+mn-lt"/>
            </a:rPr>
            <a:t>khi bắt đầu tham gia hoặc phục vụ cộng đồng.</a:t>
          </a:r>
          <a:endParaRPr lang="en-US" sz="2000" dirty="0">
            <a:latin typeface="+mn-lt"/>
          </a:endParaRPr>
        </a:p>
      </dgm:t>
    </dgm:pt>
    <dgm:pt modelId="{7CC4A802-15CB-4860-8990-2CC71679D0BE}" type="parTrans" cxnId="{BAD7901A-B1DC-4108-8BA6-90EF130D6B8D}">
      <dgm:prSet/>
      <dgm:spPr/>
      <dgm:t>
        <a:bodyPr/>
        <a:lstStyle/>
        <a:p>
          <a:endParaRPr lang="en-US"/>
        </a:p>
      </dgm:t>
    </dgm:pt>
    <dgm:pt modelId="{EE7BF76E-2E02-4056-8704-4825DA087503}" type="sibTrans" cxnId="{BAD7901A-B1DC-4108-8BA6-90EF130D6B8D}">
      <dgm:prSet/>
      <dgm:spPr/>
      <dgm:t>
        <a:bodyPr/>
        <a:lstStyle/>
        <a:p>
          <a:endParaRPr lang="en-US"/>
        </a:p>
      </dgm:t>
    </dgm:pt>
    <dgm:pt modelId="{40F877CB-2639-4E90-B6C4-B403AD7052BC}">
      <dgm:prSet custT="1"/>
      <dgm:spPr/>
      <dgm:t>
        <a:bodyPr/>
        <a:lstStyle/>
        <a:p>
          <a:r>
            <a:rPr lang="vi-VN" sz="2000" b="1" dirty="0">
              <a:latin typeface="+mn-lt"/>
            </a:rPr>
            <a:t>Giảng </a:t>
          </a:r>
          <a:r>
            <a:rPr lang="en-AU" sz="2000" b="1" dirty="0">
              <a:latin typeface="+mn-lt"/>
            </a:rPr>
            <a:t>V</a:t>
          </a:r>
          <a:r>
            <a:rPr lang="vi-VN" sz="2000" b="1" dirty="0">
              <a:latin typeface="+mn-lt"/>
            </a:rPr>
            <a:t>iên </a:t>
          </a:r>
          <a:r>
            <a:rPr lang="en-AU" sz="2000" b="1" dirty="0">
              <a:latin typeface="+mn-lt"/>
            </a:rPr>
            <a:t>G</a:t>
          </a:r>
          <a:r>
            <a:rPr lang="vi-VN" sz="2000" b="1" dirty="0">
              <a:latin typeface="+mn-lt"/>
            </a:rPr>
            <a:t>iáo </a:t>
          </a:r>
          <a:r>
            <a:rPr lang="en-AU" sz="2000" b="1" dirty="0">
              <a:latin typeface="+mn-lt"/>
            </a:rPr>
            <a:t>L</a:t>
          </a:r>
          <a:r>
            <a:rPr lang="vi-VN" sz="2000" b="1" dirty="0">
              <a:latin typeface="+mn-lt"/>
            </a:rPr>
            <a:t>ý</a:t>
          </a:r>
          <a:endParaRPr lang="en-US" sz="2000" b="1" dirty="0">
            <a:latin typeface="+mn-lt"/>
          </a:endParaRPr>
        </a:p>
      </dgm:t>
    </dgm:pt>
    <dgm:pt modelId="{529B445D-FA88-454F-A038-C09243C244AE}" type="parTrans" cxnId="{1B87C87E-CCF0-4B5A-A1F2-EF5FC3560349}">
      <dgm:prSet/>
      <dgm:spPr/>
      <dgm:t>
        <a:bodyPr/>
        <a:lstStyle/>
        <a:p>
          <a:endParaRPr lang="en-US"/>
        </a:p>
      </dgm:t>
    </dgm:pt>
    <dgm:pt modelId="{868A3888-7DFC-4006-B31A-446632B6F239}" type="sibTrans" cxnId="{1B87C87E-CCF0-4B5A-A1F2-EF5FC3560349}">
      <dgm:prSet/>
      <dgm:spPr/>
      <dgm:t>
        <a:bodyPr/>
        <a:lstStyle/>
        <a:p>
          <a:endParaRPr lang="en-US"/>
        </a:p>
      </dgm:t>
    </dgm:pt>
    <dgm:pt modelId="{3F69F657-5E63-4222-AAFF-F50579D03BCB}">
      <dgm:prSet/>
      <dgm:spPr/>
      <dgm:t>
        <a:bodyPr/>
        <a:lstStyle/>
        <a:p>
          <a:r>
            <a:rPr lang="en-AU" b="1" dirty="0"/>
            <a:t>Nh</a:t>
          </a:r>
          <a:r>
            <a:rPr lang="vi-VN" b="1" dirty="0"/>
            <a:t>ững người làm việc với trẻ em đều phải có giấy kiểm tra làm việc với trẻ em (</a:t>
          </a:r>
          <a:r>
            <a:rPr lang="vi-VN" b="1" i="1" dirty="0"/>
            <a:t>Working With Children Check</a:t>
          </a:r>
          <a:r>
            <a:rPr lang="vi-VN" b="1" dirty="0"/>
            <a:t>) và hoàn thành khóa huấn luyện về bảo vệ trẻ em (</a:t>
          </a:r>
          <a:r>
            <a:rPr lang="vi-VN" b="1" i="1" dirty="0"/>
            <a:t>Safeguarding Training</a:t>
          </a:r>
          <a:r>
            <a:rPr lang="vi-VN" b="1" dirty="0"/>
            <a:t>)</a:t>
          </a:r>
          <a:r>
            <a:rPr lang="en-AU" b="1" dirty="0"/>
            <a:t>. </a:t>
          </a:r>
          <a:r>
            <a:rPr lang="vi-VN" b="1" dirty="0"/>
            <a:t>Những người</a:t>
          </a:r>
          <a:r>
            <a:rPr lang="en-AU" b="1" dirty="0"/>
            <a:t> nay </a:t>
          </a:r>
          <a:r>
            <a:rPr lang="vi-VN" b="1" dirty="0"/>
            <a:t>bao gồm:</a:t>
          </a:r>
          <a:endParaRPr lang="en-US" dirty="0"/>
        </a:p>
      </dgm:t>
    </dgm:pt>
    <dgm:pt modelId="{BA543298-E5C2-496D-A5C8-CB7CCDEA1BBC}" type="parTrans" cxnId="{09FD2F84-FAEE-44F5-A8AF-1E99439FD182}">
      <dgm:prSet/>
      <dgm:spPr/>
      <dgm:t>
        <a:bodyPr/>
        <a:lstStyle/>
        <a:p>
          <a:endParaRPr lang="en-AU"/>
        </a:p>
      </dgm:t>
    </dgm:pt>
    <dgm:pt modelId="{4EAF75E0-084C-4B66-B726-014C5B5F93F1}" type="sibTrans" cxnId="{09FD2F84-FAEE-44F5-A8AF-1E99439FD182}">
      <dgm:prSet/>
      <dgm:spPr/>
      <dgm:t>
        <a:bodyPr/>
        <a:lstStyle/>
        <a:p>
          <a:endParaRPr lang="en-AU"/>
        </a:p>
      </dgm:t>
    </dgm:pt>
    <dgm:pt modelId="{52726C82-4E11-4EC5-948D-5A1497E967E5}">
      <dgm:prSet custT="1"/>
      <dgm:spPr/>
      <dgm:t>
        <a:bodyPr/>
        <a:lstStyle/>
        <a:p>
          <a:r>
            <a:rPr lang="en-AU" sz="2000" b="1" dirty="0" err="1">
              <a:latin typeface="Arial" panose="020B0604020202020204" pitchFamily="34" charset="0"/>
              <a:cs typeface="Arial" panose="020B0604020202020204" pitchFamily="34" charset="0"/>
            </a:rPr>
            <a:t>Thừa</a:t>
          </a:r>
          <a:r>
            <a:rPr lang="en-AU" sz="2000" b="1" dirty="0">
              <a:latin typeface="Arial" panose="020B0604020202020204" pitchFamily="34" charset="0"/>
              <a:cs typeface="Arial" panose="020B0604020202020204" pitchFamily="34" charset="0"/>
            </a:rPr>
            <a:t> </a:t>
          </a:r>
          <a:r>
            <a:rPr lang="en-AU" sz="2000" b="1" dirty="0" err="1">
              <a:latin typeface="Arial" panose="020B0604020202020204" pitchFamily="34" charset="0"/>
              <a:cs typeface="Arial" panose="020B0604020202020204" pitchFamily="34" charset="0"/>
            </a:rPr>
            <a:t>Tác</a:t>
          </a:r>
          <a:r>
            <a:rPr lang="en-AU" sz="2000" b="1" dirty="0">
              <a:latin typeface="Arial" panose="020B0604020202020204" pitchFamily="34" charset="0"/>
              <a:cs typeface="Arial" panose="020B0604020202020204" pitchFamily="34" charset="0"/>
            </a:rPr>
            <a:t> Viên Thánh </a:t>
          </a:r>
          <a:r>
            <a:rPr lang="en-AU" sz="2000" b="1" dirty="0" err="1">
              <a:latin typeface="Arial" panose="020B0604020202020204" pitchFamily="34" charset="0"/>
              <a:cs typeface="Arial" panose="020B0604020202020204" pitchFamily="34" charset="0"/>
            </a:rPr>
            <a:t>Thể</a:t>
          </a:r>
          <a:r>
            <a:rPr lang="en-AU" sz="2000" b="1" dirty="0">
              <a:latin typeface="Arial" panose="020B0604020202020204" pitchFamily="34" charset="0"/>
              <a:cs typeface="Arial" panose="020B0604020202020204" pitchFamily="34" charset="0"/>
            </a:rPr>
            <a:t> </a:t>
          </a:r>
          <a:r>
            <a:rPr lang="vi-VN" sz="2000" b="1" dirty="0">
              <a:latin typeface="Arial" panose="020B0604020202020204" pitchFamily="34" charset="0"/>
              <a:cs typeface="Arial" panose="020B0604020202020204" pitchFamily="34" charset="0"/>
            </a:rPr>
            <a:t>(Acolytes)</a:t>
          </a:r>
          <a:endParaRPr lang="en-US" sz="2000" b="1" dirty="0">
            <a:latin typeface="Arial" panose="020B0604020202020204" pitchFamily="34" charset="0"/>
            <a:cs typeface="Arial" panose="020B0604020202020204" pitchFamily="34" charset="0"/>
          </a:endParaRPr>
        </a:p>
      </dgm:t>
    </dgm:pt>
    <dgm:pt modelId="{8D00D0DD-E7D5-46F2-81A1-9DACE67D760B}" type="parTrans" cxnId="{852D6138-2C03-4851-8E0A-7142BB0F155F}">
      <dgm:prSet/>
      <dgm:spPr/>
      <dgm:t>
        <a:bodyPr/>
        <a:lstStyle/>
        <a:p>
          <a:endParaRPr lang="en-AU"/>
        </a:p>
      </dgm:t>
    </dgm:pt>
    <dgm:pt modelId="{A47A4727-90EB-44F7-A326-BAAB693CBDE6}" type="sibTrans" cxnId="{852D6138-2C03-4851-8E0A-7142BB0F155F}">
      <dgm:prSet/>
      <dgm:spPr/>
      <dgm:t>
        <a:bodyPr/>
        <a:lstStyle/>
        <a:p>
          <a:endParaRPr lang="en-AU"/>
        </a:p>
      </dgm:t>
    </dgm:pt>
    <dgm:pt modelId="{6D64C34D-3C08-40F8-8F29-B845F06DD900}">
      <dgm:prSet custT="1"/>
      <dgm:spPr/>
      <dgm:t>
        <a:bodyPr/>
        <a:lstStyle/>
        <a:p>
          <a:r>
            <a:rPr lang="vi-VN" sz="2000" b="1" dirty="0">
              <a:latin typeface="+mn-lt"/>
            </a:rPr>
            <a:t>Huynh </a:t>
          </a:r>
          <a:r>
            <a:rPr lang="en-AU" sz="2000" b="1" dirty="0">
              <a:latin typeface="+mn-lt"/>
            </a:rPr>
            <a:t>T</a:t>
          </a:r>
          <a:r>
            <a:rPr lang="vi-VN" sz="2000" b="1" dirty="0">
              <a:latin typeface="+mn-lt"/>
            </a:rPr>
            <a:t>rưởng</a:t>
          </a:r>
          <a:endParaRPr lang="en-US" sz="2000" b="1" dirty="0">
            <a:latin typeface="+mn-lt"/>
          </a:endParaRPr>
        </a:p>
      </dgm:t>
    </dgm:pt>
    <dgm:pt modelId="{52947C8A-2C28-454C-A102-90943515965F}" type="parTrans" cxnId="{7AFF3685-4615-4B47-8F42-A7709B543ED2}">
      <dgm:prSet/>
      <dgm:spPr/>
      <dgm:t>
        <a:bodyPr/>
        <a:lstStyle/>
        <a:p>
          <a:endParaRPr lang="en-AU"/>
        </a:p>
      </dgm:t>
    </dgm:pt>
    <dgm:pt modelId="{AB5E4B26-E6D5-478B-BEC4-0A2A0BF56383}" type="sibTrans" cxnId="{7AFF3685-4615-4B47-8F42-A7709B543ED2}">
      <dgm:prSet/>
      <dgm:spPr/>
      <dgm:t>
        <a:bodyPr/>
        <a:lstStyle/>
        <a:p>
          <a:endParaRPr lang="en-AU"/>
        </a:p>
      </dgm:t>
    </dgm:pt>
    <dgm:pt modelId="{C9AEC213-A58D-422F-AFC5-640FB53DA8DD}">
      <dgm:prSet custT="1"/>
      <dgm:spPr/>
      <dgm:t>
        <a:bodyPr/>
        <a:lstStyle/>
        <a:p>
          <a:r>
            <a:rPr lang="en-AU" sz="2000" b="1" dirty="0" err="1">
              <a:latin typeface="Arial" panose="020B0604020202020204" pitchFamily="34" charset="0"/>
              <a:cs typeface="Arial" panose="020B0604020202020204" pitchFamily="34" charset="0"/>
            </a:rPr>
            <a:t>Thiếu</a:t>
          </a:r>
          <a:r>
            <a:rPr lang="en-AU" sz="2000" b="1" dirty="0">
              <a:latin typeface="Arial" panose="020B0604020202020204" pitchFamily="34" charset="0"/>
              <a:cs typeface="Arial" panose="020B0604020202020204" pitchFamily="34" charset="0"/>
            </a:rPr>
            <a:t> Nhi Cung Thánh  </a:t>
          </a:r>
          <a:br>
            <a:rPr lang="vi-VN" sz="1900" b="1" dirty="0"/>
          </a:br>
          <a:endParaRPr lang="en-US" sz="1900" dirty="0"/>
        </a:p>
      </dgm:t>
    </dgm:pt>
    <dgm:pt modelId="{2043A80D-161E-458D-A786-677D9D201FDC}" type="parTrans" cxnId="{CAFB67F7-D934-49B9-AEF9-CF32DF0FA6AC}">
      <dgm:prSet/>
      <dgm:spPr/>
      <dgm:t>
        <a:bodyPr/>
        <a:lstStyle/>
        <a:p>
          <a:endParaRPr lang="en-AU"/>
        </a:p>
      </dgm:t>
    </dgm:pt>
    <dgm:pt modelId="{94B44E3D-7806-470D-89BC-4C3FF7DE7DF4}" type="sibTrans" cxnId="{CAFB67F7-D934-49B9-AEF9-CF32DF0FA6AC}">
      <dgm:prSet/>
      <dgm:spPr/>
      <dgm:t>
        <a:bodyPr/>
        <a:lstStyle/>
        <a:p>
          <a:endParaRPr lang="en-AU"/>
        </a:p>
      </dgm:t>
    </dgm:pt>
    <dgm:pt modelId="{62309097-87B0-44EB-BF37-9CB6605832D2}" type="pres">
      <dgm:prSet presAssocID="{0002D372-D655-462F-8C22-50B7998B03C0}" presName="linear" presStyleCnt="0">
        <dgm:presLayoutVars>
          <dgm:animLvl val="lvl"/>
          <dgm:resizeHandles val="exact"/>
        </dgm:presLayoutVars>
      </dgm:prSet>
      <dgm:spPr/>
    </dgm:pt>
    <dgm:pt modelId="{556825C7-35EB-4C91-9945-1AE5DEBD4DD4}" type="pres">
      <dgm:prSet presAssocID="{20B17AB3-7958-40FE-B0C5-797BD65B2956}" presName="parentText" presStyleLbl="node1" presStyleIdx="0" presStyleCnt="2" custScaleY="48463" custLinFactNeighborX="938" custLinFactNeighborY="-56527">
        <dgm:presLayoutVars>
          <dgm:chMax val="0"/>
          <dgm:bulletEnabled val="1"/>
        </dgm:presLayoutVars>
      </dgm:prSet>
      <dgm:spPr/>
    </dgm:pt>
    <dgm:pt modelId="{9BE04317-16CF-4A26-B02D-5A108707C746}" type="pres">
      <dgm:prSet presAssocID="{20B17AB3-7958-40FE-B0C5-797BD65B2956}" presName="childText" presStyleLbl="revTx" presStyleIdx="0" presStyleCnt="2">
        <dgm:presLayoutVars>
          <dgm:bulletEnabled val="1"/>
        </dgm:presLayoutVars>
      </dgm:prSet>
      <dgm:spPr/>
    </dgm:pt>
    <dgm:pt modelId="{D987F34F-0CE1-4FE6-9AFF-0C62C30AB70C}" type="pres">
      <dgm:prSet presAssocID="{3F69F657-5E63-4222-AAFF-F50579D03BCB}" presName="parentText" presStyleLbl="node1" presStyleIdx="1" presStyleCnt="2">
        <dgm:presLayoutVars>
          <dgm:chMax val="0"/>
          <dgm:bulletEnabled val="1"/>
        </dgm:presLayoutVars>
      </dgm:prSet>
      <dgm:spPr/>
    </dgm:pt>
    <dgm:pt modelId="{628C0E78-5E01-466B-8688-A6C1A027C681}" type="pres">
      <dgm:prSet presAssocID="{3F69F657-5E63-4222-AAFF-F50579D03BCB}" presName="childText" presStyleLbl="revTx" presStyleIdx="1" presStyleCnt="2">
        <dgm:presLayoutVars>
          <dgm:bulletEnabled val="1"/>
        </dgm:presLayoutVars>
      </dgm:prSet>
      <dgm:spPr/>
    </dgm:pt>
  </dgm:ptLst>
  <dgm:cxnLst>
    <dgm:cxn modelId="{595C6E12-162D-44CE-8FC5-0AF23CFD1E8D}" type="presOf" srcId="{40F877CB-2639-4E90-B6C4-B403AD7052BC}" destId="{628C0E78-5E01-466B-8688-A6C1A027C681}" srcOrd="0" destOrd="2" presId="urn:microsoft.com/office/officeart/2005/8/layout/vList2"/>
    <dgm:cxn modelId="{BAD7901A-B1DC-4108-8BA6-90EF130D6B8D}" srcId="{20B17AB3-7958-40FE-B0C5-797BD65B2956}" destId="{44F7AFD0-CC4F-43F7-B1B7-C9A32ED59BF8}" srcOrd="0" destOrd="0" parTransId="{7CC4A802-15CB-4860-8990-2CC71679D0BE}" sibTransId="{EE7BF76E-2E02-4056-8704-4825DA087503}"/>
    <dgm:cxn modelId="{C0DAEA32-99EA-45B2-B311-C41A12C1C746}" type="presOf" srcId="{20B17AB3-7958-40FE-B0C5-797BD65B2956}" destId="{556825C7-35EB-4C91-9945-1AE5DEBD4DD4}" srcOrd="0" destOrd="0" presId="urn:microsoft.com/office/officeart/2005/8/layout/vList2"/>
    <dgm:cxn modelId="{852D6138-2C03-4851-8E0A-7142BB0F155F}" srcId="{3F69F657-5E63-4222-AAFF-F50579D03BCB}" destId="{52726C82-4E11-4EC5-948D-5A1497E967E5}" srcOrd="1" destOrd="0" parTransId="{8D00D0DD-E7D5-46F2-81A1-9DACE67D760B}" sibTransId="{A47A4727-90EB-44F7-A326-BAAB693CBDE6}"/>
    <dgm:cxn modelId="{FFA61E52-E457-4179-B04B-C729925E5820}" type="presOf" srcId="{C9AEC213-A58D-422F-AFC5-640FB53DA8DD}" destId="{628C0E78-5E01-466B-8688-A6C1A027C681}" srcOrd="0" destOrd="3" presId="urn:microsoft.com/office/officeart/2005/8/layout/vList2"/>
    <dgm:cxn modelId="{1B87C87E-CCF0-4B5A-A1F2-EF5FC3560349}" srcId="{3F69F657-5E63-4222-AAFF-F50579D03BCB}" destId="{40F877CB-2639-4E90-B6C4-B403AD7052BC}" srcOrd="2" destOrd="0" parTransId="{529B445D-FA88-454F-A038-C09243C244AE}" sibTransId="{868A3888-7DFC-4006-B31A-446632B6F239}"/>
    <dgm:cxn modelId="{09FD2F84-FAEE-44F5-A8AF-1E99439FD182}" srcId="{0002D372-D655-462F-8C22-50B7998B03C0}" destId="{3F69F657-5E63-4222-AAFF-F50579D03BCB}" srcOrd="1" destOrd="0" parTransId="{BA543298-E5C2-496D-A5C8-CB7CCDEA1BBC}" sibTransId="{4EAF75E0-084C-4B66-B726-014C5B5F93F1}"/>
    <dgm:cxn modelId="{7AFF3685-4615-4B47-8F42-A7709B543ED2}" srcId="{3F69F657-5E63-4222-AAFF-F50579D03BCB}" destId="{6D64C34D-3C08-40F8-8F29-B845F06DD900}" srcOrd="0" destOrd="0" parTransId="{52947C8A-2C28-454C-A102-90943515965F}" sibTransId="{AB5E4B26-E6D5-478B-BEC4-0A2A0BF56383}"/>
    <dgm:cxn modelId="{6D12EAA4-444C-48E6-95F3-B8EAFF9168BA}" srcId="{0002D372-D655-462F-8C22-50B7998B03C0}" destId="{20B17AB3-7958-40FE-B0C5-797BD65B2956}" srcOrd="0" destOrd="0" parTransId="{848F555A-5AF5-47DC-9D97-B974F6CEB29D}" sibTransId="{2756A6E2-CC2A-4392-A56F-D1A90C9AC697}"/>
    <dgm:cxn modelId="{DA647FC4-7E41-4521-852C-9341BF3B1E88}" type="presOf" srcId="{44F7AFD0-CC4F-43F7-B1B7-C9A32ED59BF8}" destId="{9BE04317-16CF-4A26-B02D-5A108707C746}" srcOrd="0" destOrd="0" presId="urn:microsoft.com/office/officeart/2005/8/layout/vList2"/>
    <dgm:cxn modelId="{1DBDD5CA-9EB4-42C3-914F-73C34C090DC2}" type="presOf" srcId="{6D64C34D-3C08-40F8-8F29-B845F06DD900}" destId="{628C0E78-5E01-466B-8688-A6C1A027C681}" srcOrd="0" destOrd="0" presId="urn:microsoft.com/office/officeart/2005/8/layout/vList2"/>
    <dgm:cxn modelId="{B28578D4-DC29-4E55-BC8F-5797E2CD8B60}" type="presOf" srcId="{0002D372-D655-462F-8C22-50B7998B03C0}" destId="{62309097-87B0-44EB-BF37-9CB6605832D2}" srcOrd="0" destOrd="0" presId="urn:microsoft.com/office/officeart/2005/8/layout/vList2"/>
    <dgm:cxn modelId="{996B68E6-B3AD-4170-999D-2FCBC21D6760}" type="presOf" srcId="{3F69F657-5E63-4222-AAFF-F50579D03BCB}" destId="{D987F34F-0CE1-4FE6-9AFF-0C62C30AB70C}" srcOrd="0" destOrd="0" presId="urn:microsoft.com/office/officeart/2005/8/layout/vList2"/>
    <dgm:cxn modelId="{74F313EF-996F-4DC6-8540-F79347753E53}" type="presOf" srcId="{52726C82-4E11-4EC5-948D-5A1497E967E5}" destId="{628C0E78-5E01-466B-8688-A6C1A027C681}" srcOrd="0" destOrd="1" presId="urn:microsoft.com/office/officeart/2005/8/layout/vList2"/>
    <dgm:cxn modelId="{CAFB67F7-D934-49B9-AEF9-CF32DF0FA6AC}" srcId="{3F69F657-5E63-4222-AAFF-F50579D03BCB}" destId="{C9AEC213-A58D-422F-AFC5-640FB53DA8DD}" srcOrd="3" destOrd="0" parTransId="{2043A80D-161E-458D-A786-677D9D201FDC}" sibTransId="{94B44E3D-7806-470D-89BC-4C3FF7DE7DF4}"/>
    <dgm:cxn modelId="{B403202D-C292-4E30-8910-4F28316A6509}" type="presParOf" srcId="{62309097-87B0-44EB-BF37-9CB6605832D2}" destId="{556825C7-35EB-4C91-9945-1AE5DEBD4DD4}" srcOrd="0" destOrd="0" presId="urn:microsoft.com/office/officeart/2005/8/layout/vList2"/>
    <dgm:cxn modelId="{E0E5BD6B-B23F-47DC-8F97-E20C56D547E9}" type="presParOf" srcId="{62309097-87B0-44EB-BF37-9CB6605832D2}" destId="{9BE04317-16CF-4A26-B02D-5A108707C746}" srcOrd="1" destOrd="0" presId="urn:microsoft.com/office/officeart/2005/8/layout/vList2"/>
    <dgm:cxn modelId="{AA54409D-8B73-435A-BE24-CD3A42D0A32A}" type="presParOf" srcId="{62309097-87B0-44EB-BF37-9CB6605832D2}" destId="{D987F34F-0CE1-4FE6-9AFF-0C62C30AB70C}" srcOrd="2" destOrd="0" presId="urn:microsoft.com/office/officeart/2005/8/layout/vList2"/>
    <dgm:cxn modelId="{6CB98147-490D-47EF-B541-F5B4B7D7C647}" type="presParOf" srcId="{62309097-87B0-44EB-BF37-9CB6605832D2}" destId="{628C0E78-5E01-466B-8688-A6C1A027C681}" srcOrd="3"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23D7D5-7D0C-4E9F-BED0-568766394B7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507F7EC-AD0F-4D35-BE84-9C8B2EA98F2A}">
      <dgm:prSet/>
      <dgm:spPr/>
      <dgm:t>
        <a:bodyPr/>
        <a:lstStyle/>
        <a:p>
          <a:r>
            <a:rPr lang="en-US" b="1" dirty="0"/>
            <a:t>Risk Assessment </a:t>
          </a:r>
          <a:r>
            <a:rPr lang="en-US" b="1" dirty="0" err="1"/>
            <a:t>cho</a:t>
          </a:r>
          <a:r>
            <a:rPr lang="en-US" b="1" dirty="0"/>
            <a:t> Safeguarding </a:t>
          </a:r>
          <a:r>
            <a:rPr lang="en-US" b="1" dirty="0" err="1"/>
            <a:t>và</a:t>
          </a:r>
          <a:r>
            <a:rPr lang="en-US" b="1" dirty="0"/>
            <a:t> An </a:t>
          </a:r>
          <a:r>
            <a:rPr lang="en-US" b="1" dirty="0" err="1"/>
            <a:t>Toàn</a:t>
          </a:r>
          <a:r>
            <a:rPr lang="en-US" b="1" dirty="0"/>
            <a:t> Lao </a:t>
          </a:r>
          <a:r>
            <a:rPr lang="en-US" b="1" dirty="0" err="1"/>
            <a:t>Động</a:t>
          </a:r>
          <a:endParaRPr lang="en-US" dirty="0"/>
        </a:p>
      </dgm:t>
    </dgm:pt>
    <dgm:pt modelId="{2C934A35-2A0B-4D8E-90CE-BBCAD9A58B7C}" type="parTrans" cxnId="{4C1D979D-CB82-4A7E-8BFC-1CCCF4BEB453}">
      <dgm:prSet/>
      <dgm:spPr/>
      <dgm:t>
        <a:bodyPr/>
        <a:lstStyle/>
        <a:p>
          <a:endParaRPr lang="en-US"/>
        </a:p>
      </dgm:t>
    </dgm:pt>
    <dgm:pt modelId="{5B6E933D-9F37-4685-BC83-18CBA7757034}" type="sibTrans" cxnId="{4C1D979D-CB82-4A7E-8BFC-1CCCF4BEB453}">
      <dgm:prSet/>
      <dgm:spPr/>
      <dgm:t>
        <a:bodyPr/>
        <a:lstStyle/>
        <a:p>
          <a:endParaRPr lang="en-US"/>
        </a:p>
      </dgm:t>
    </dgm:pt>
    <dgm:pt modelId="{521C6EA7-1ACD-4940-9A3A-FAD0075F0E71}">
      <dgm:prSet/>
      <dgm:spPr/>
      <dgm:t>
        <a:bodyPr/>
        <a:lstStyle/>
        <a:p>
          <a:r>
            <a:rPr lang="en-US" dirty="0" err="1"/>
            <a:t>Bất</a:t>
          </a:r>
          <a:r>
            <a:rPr lang="en-US" dirty="0"/>
            <a:t> </a:t>
          </a:r>
          <a:r>
            <a:rPr lang="en-US" dirty="0" err="1"/>
            <a:t>kỳ</a:t>
          </a:r>
          <a:r>
            <a:rPr lang="en-US" dirty="0"/>
            <a:t> </a:t>
          </a:r>
          <a:r>
            <a:rPr lang="en-US" dirty="0" err="1"/>
            <a:t>sự</a:t>
          </a:r>
          <a:r>
            <a:rPr lang="en-US" dirty="0"/>
            <a:t> </a:t>
          </a:r>
          <a:r>
            <a:rPr lang="en-US" dirty="0" err="1"/>
            <a:t>kiện</a:t>
          </a:r>
          <a:r>
            <a:rPr lang="en-US" dirty="0"/>
            <a:t> </a:t>
          </a:r>
          <a:r>
            <a:rPr lang="en-US" dirty="0" err="1"/>
            <a:t>nào</a:t>
          </a:r>
          <a:r>
            <a:rPr lang="en-US" dirty="0"/>
            <a:t> </a:t>
          </a:r>
          <a:r>
            <a:rPr lang="en-US" dirty="0" err="1"/>
            <a:t>mà</a:t>
          </a:r>
          <a:r>
            <a:rPr lang="en-US" dirty="0"/>
            <a:t> </a:t>
          </a:r>
          <a:r>
            <a:rPr lang="en-US" dirty="0" err="1"/>
            <a:t>Giáo</a:t>
          </a:r>
          <a:r>
            <a:rPr lang="en-US" dirty="0"/>
            <a:t> Đoàn </a:t>
          </a:r>
          <a:r>
            <a:rPr lang="en-US" dirty="0" err="1"/>
            <a:t>và</a:t>
          </a:r>
          <a:r>
            <a:rPr lang="en-US" dirty="0"/>
            <a:t> </a:t>
          </a:r>
          <a:r>
            <a:rPr lang="en-US" dirty="0" err="1"/>
            <a:t>Hội</a:t>
          </a:r>
          <a:r>
            <a:rPr lang="en-US" dirty="0"/>
            <a:t> Đoàn </a:t>
          </a:r>
          <a:r>
            <a:rPr lang="en-US" dirty="0" err="1"/>
            <a:t>tổ</a:t>
          </a:r>
          <a:r>
            <a:rPr lang="en-US" dirty="0"/>
            <a:t> </a:t>
          </a:r>
          <a:r>
            <a:rPr lang="en-US" dirty="0" err="1"/>
            <a:t>chức</a:t>
          </a:r>
          <a:r>
            <a:rPr lang="en-US" dirty="0"/>
            <a:t> </a:t>
          </a:r>
          <a:r>
            <a:rPr lang="en-US" dirty="0" err="1"/>
            <a:t>có</a:t>
          </a:r>
          <a:r>
            <a:rPr lang="en-US" dirty="0"/>
            <a:t> </a:t>
          </a:r>
          <a:r>
            <a:rPr lang="en-US" dirty="0" err="1"/>
            <a:t>hoặc</a:t>
          </a:r>
          <a:r>
            <a:rPr lang="en-US" dirty="0"/>
            <a:t> </a:t>
          </a:r>
          <a:r>
            <a:rPr lang="en-US" dirty="0" err="1"/>
            <a:t>không</a:t>
          </a:r>
          <a:r>
            <a:rPr lang="en-US" dirty="0"/>
            <a:t> </a:t>
          </a:r>
          <a:r>
            <a:rPr lang="en-US" dirty="0" err="1"/>
            <a:t>có</a:t>
          </a:r>
          <a:r>
            <a:rPr lang="en-US" dirty="0"/>
            <a:t> </a:t>
          </a:r>
          <a:r>
            <a:rPr lang="en-US" dirty="0" err="1"/>
            <a:t>sự</a:t>
          </a:r>
          <a:r>
            <a:rPr lang="en-US" dirty="0"/>
            <a:t> </a:t>
          </a:r>
          <a:r>
            <a:rPr lang="en-US" dirty="0" err="1"/>
            <a:t>tham</a:t>
          </a:r>
          <a:r>
            <a:rPr lang="en-US" dirty="0"/>
            <a:t> </a:t>
          </a:r>
          <a:r>
            <a:rPr lang="en-US" dirty="0" err="1"/>
            <a:t>gia</a:t>
          </a:r>
          <a:r>
            <a:rPr lang="en-US" dirty="0"/>
            <a:t> </a:t>
          </a:r>
          <a:r>
            <a:rPr lang="en-US" dirty="0" err="1"/>
            <a:t>của</a:t>
          </a:r>
          <a:r>
            <a:rPr lang="en-US" dirty="0"/>
            <a:t> </a:t>
          </a:r>
          <a:r>
            <a:rPr lang="en-US" dirty="0" err="1"/>
            <a:t>trẻ</a:t>
          </a:r>
          <a:r>
            <a:rPr lang="en-US" dirty="0"/>
            <a:t> </a:t>
          </a:r>
          <a:r>
            <a:rPr lang="en-US" dirty="0" err="1"/>
            <a:t>em</a:t>
          </a:r>
          <a:r>
            <a:rPr lang="en-US" dirty="0"/>
            <a:t> (</a:t>
          </a:r>
          <a:r>
            <a:rPr lang="en-US" dirty="0" err="1"/>
            <a:t>ví</a:t>
          </a:r>
          <a:r>
            <a:rPr lang="en-US" dirty="0"/>
            <a:t> </a:t>
          </a:r>
          <a:r>
            <a:rPr lang="en-US" dirty="0" err="1"/>
            <a:t>dụ</a:t>
          </a:r>
          <a:r>
            <a:rPr lang="en-US" dirty="0"/>
            <a:t>: </a:t>
          </a:r>
          <a:r>
            <a:rPr lang="en-US" dirty="0" err="1"/>
            <a:t>lễ</a:t>
          </a:r>
          <a:r>
            <a:rPr lang="en-US" dirty="0"/>
            <a:t> </a:t>
          </a:r>
          <a:r>
            <a:rPr lang="en-US" dirty="0" err="1"/>
            <a:t>Bổn</a:t>
          </a:r>
          <a:r>
            <a:rPr lang="en-US" dirty="0"/>
            <a:t> </a:t>
          </a:r>
          <a:r>
            <a:rPr lang="en-US" dirty="0" err="1"/>
            <a:t>Mạng</a:t>
          </a:r>
          <a:r>
            <a:rPr lang="en-US" dirty="0"/>
            <a:t>, </a:t>
          </a:r>
          <a:r>
            <a:rPr lang="en-US" dirty="0" err="1"/>
            <a:t>sinh</a:t>
          </a:r>
          <a:r>
            <a:rPr lang="en-US" dirty="0"/>
            <a:t> </a:t>
          </a:r>
          <a:r>
            <a:rPr lang="en-US" dirty="0" err="1"/>
            <a:t>hoạt</a:t>
          </a:r>
          <a:r>
            <a:rPr lang="en-US" dirty="0"/>
            <a:t> </a:t>
          </a:r>
          <a:r>
            <a:rPr lang="en-US" dirty="0" err="1"/>
            <a:t>ngoài</a:t>
          </a:r>
          <a:r>
            <a:rPr lang="en-US" dirty="0"/>
            <a:t> </a:t>
          </a:r>
          <a:r>
            <a:rPr lang="en-US" dirty="0" err="1"/>
            <a:t>trời</a:t>
          </a:r>
          <a:r>
            <a:rPr lang="en-US" dirty="0"/>
            <a:t>, v.v.) </a:t>
          </a:r>
          <a:r>
            <a:rPr lang="en-US" dirty="0" err="1"/>
            <a:t>đều</a:t>
          </a:r>
          <a:r>
            <a:rPr lang="en-US" dirty="0"/>
            <a:t> </a:t>
          </a:r>
          <a:r>
            <a:rPr lang="en-US" dirty="0" err="1"/>
            <a:t>cần</a:t>
          </a:r>
          <a:r>
            <a:rPr lang="en-US" dirty="0"/>
            <a:t> </a:t>
          </a:r>
          <a:r>
            <a:rPr lang="en-US" dirty="0" err="1"/>
            <a:t>có</a:t>
          </a:r>
          <a:r>
            <a:rPr lang="en-US" dirty="0"/>
            <a:t> </a:t>
          </a:r>
          <a:r>
            <a:rPr lang="en-US" dirty="0" err="1"/>
            <a:t>bản</a:t>
          </a:r>
          <a:r>
            <a:rPr lang="en-US" dirty="0"/>
            <a:t> </a:t>
          </a:r>
          <a:r>
            <a:rPr lang="en-US" dirty="0" err="1"/>
            <a:t>đánh</a:t>
          </a:r>
          <a:r>
            <a:rPr lang="en-US" dirty="0"/>
            <a:t> </a:t>
          </a:r>
          <a:r>
            <a:rPr lang="en-US" dirty="0" err="1"/>
            <a:t>giá</a:t>
          </a:r>
          <a:r>
            <a:rPr lang="en-US" dirty="0"/>
            <a:t> </a:t>
          </a:r>
          <a:r>
            <a:rPr lang="en-US" dirty="0" err="1"/>
            <a:t>rủi</a:t>
          </a:r>
          <a:r>
            <a:rPr lang="en-US" dirty="0"/>
            <a:t> </a:t>
          </a:r>
          <a:r>
            <a:rPr lang="en-US" dirty="0" err="1"/>
            <a:t>ro</a:t>
          </a:r>
          <a:r>
            <a:rPr lang="en-US" dirty="0"/>
            <a:t> </a:t>
          </a:r>
          <a:r>
            <a:rPr lang="en-US" dirty="0" err="1"/>
            <a:t>trước</a:t>
          </a:r>
          <a:r>
            <a:rPr lang="en-US" dirty="0"/>
            <a:t> </a:t>
          </a:r>
          <a:r>
            <a:rPr lang="en-US" dirty="0" err="1"/>
            <a:t>khi</a:t>
          </a:r>
          <a:r>
            <a:rPr lang="en-US" dirty="0"/>
            <a:t> </a:t>
          </a:r>
          <a:r>
            <a:rPr lang="en-US" dirty="0" err="1"/>
            <a:t>diễn</a:t>
          </a:r>
          <a:r>
            <a:rPr lang="en-US" dirty="0"/>
            <a:t> </a:t>
          </a:r>
          <a:r>
            <a:rPr lang="en-US" dirty="0" err="1"/>
            <a:t>ra.</a:t>
          </a:r>
          <a:endParaRPr lang="en-US" dirty="0"/>
        </a:p>
      </dgm:t>
    </dgm:pt>
    <dgm:pt modelId="{EA235357-544C-488A-B791-1187FF185929}" type="parTrans" cxnId="{A18B7425-19AA-493A-AB6B-D6AD374656F8}">
      <dgm:prSet/>
      <dgm:spPr/>
      <dgm:t>
        <a:bodyPr/>
        <a:lstStyle/>
        <a:p>
          <a:endParaRPr lang="en-US"/>
        </a:p>
      </dgm:t>
    </dgm:pt>
    <dgm:pt modelId="{D4961F6D-DDE3-4346-A639-9FAF7F500AFB}" type="sibTrans" cxnId="{A18B7425-19AA-493A-AB6B-D6AD374656F8}">
      <dgm:prSet/>
      <dgm:spPr/>
      <dgm:t>
        <a:bodyPr/>
        <a:lstStyle/>
        <a:p>
          <a:endParaRPr lang="en-US"/>
        </a:p>
      </dgm:t>
    </dgm:pt>
    <dgm:pt modelId="{728FC83B-30B0-4A64-A957-47F98DD54F53}">
      <dgm:prSet/>
      <dgm:spPr/>
      <dgm:t>
        <a:bodyPr/>
        <a:lstStyle/>
        <a:p>
          <a:r>
            <a:rPr lang="en-US" b="1" i="1"/>
            <a:t>Ban Bảo Vệ An Toàn rất sẵn lòng hỗ trợ quý vị trong việc soạn thảo bản đánh giá rủi ro (Risk Assessment). Xin vui lòng liên hệ qua địa chỉ email: </a:t>
          </a:r>
          <a:r>
            <a:rPr lang="en-US" b="1" i="1">
              <a:hlinkClick xmlns:r="http://schemas.openxmlformats.org/officeDocument/2006/relationships" r:id="rId1"/>
            </a:rPr>
            <a:t>safeguarding@vietcatholicsydney.net</a:t>
          </a:r>
          <a:endParaRPr lang="en-US"/>
        </a:p>
      </dgm:t>
    </dgm:pt>
    <dgm:pt modelId="{F166B850-917C-4510-B1BF-182BF3C410B7}" type="parTrans" cxnId="{08F3B0CE-FF1E-456E-981D-164B4DEEFEB4}">
      <dgm:prSet/>
      <dgm:spPr/>
      <dgm:t>
        <a:bodyPr/>
        <a:lstStyle/>
        <a:p>
          <a:endParaRPr lang="en-US"/>
        </a:p>
      </dgm:t>
    </dgm:pt>
    <dgm:pt modelId="{E493457E-34F0-465A-9A84-667B689F10A0}" type="sibTrans" cxnId="{08F3B0CE-FF1E-456E-981D-164B4DEEFEB4}">
      <dgm:prSet/>
      <dgm:spPr/>
      <dgm:t>
        <a:bodyPr/>
        <a:lstStyle/>
        <a:p>
          <a:endParaRPr lang="en-US"/>
        </a:p>
      </dgm:t>
    </dgm:pt>
    <dgm:pt modelId="{96FD235E-8FA2-4175-8D34-F5070724FDEE}" type="pres">
      <dgm:prSet presAssocID="{F023D7D5-7D0C-4E9F-BED0-568766394B7E}" presName="linear" presStyleCnt="0">
        <dgm:presLayoutVars>
          <dgm:animLvl val="lvl"/>
          <dgm:resizeHandles val="exact"/>
        </dgm:presLayoutVars>
      </dgm:prSet>
      <dgm:spPr/>
    </dgm:pt>
    <dgm:pt modelId="{F23CC50A-2C15-4AA2-ACC7-D41F548F23CD}" type="pres">
      <dgm:prSet presAssocID="{6507F7EC-AD0F-4D35-BE84-9C8B2EA98F2A}" presName="parentText" presStyleLbl="node1" presStyleIdx="0" presStyleCnt="1" custLinFactNeighborX="-540" custLinFactNeighborY="-20080">
        <dgm:presLayoutVars>
          <dgm:chMax val="0"/>
          <dgm:bulletEnabled val="1"/>
        </dgm:presLayoutVars>
      </dgm:prSet>
      <dgm:spPr/>
    </dgm:pt>
    <dgm:pt modelId="{B44A095B-D456-485E-AA7D-EF163FEEB2C8}" type="pres">
      <dgm:prSet presAssocID="{6507F7EC-AD0F-4D35-BE84-9C8B2EA98F2A}" presName="childText" presStyleLbl="revTx" presStyleIdx="0" presStyleCnt="1" custLinFactNeighborX="-540" custLinFactNeighborY="-42106">
        <dgm:presLayoutVars>
          <dgm:bulletEnabled val="1"/>
        </dgm:presLayoutVars>
      </dgm:prSet>
      <dgm:spPr/>
    </dgm:pt>
  </dgm:ptLst>
  <dgm:cxnLst>
    <dgm:cxn modelId="{2EA3D102-FF6C-4EDA-AD67-BA9FAA0C5AC5}" type="presOf" srcId="{728FC83B-30B0-4A64-A957-47F98DD54F53}" destId="{B44A095B-D456-485E-AA7D-EF163FEEB2C8}" srcOrd="0" destOrd="1" presId="urn:microsoft.com/office/officeart/2005/8/layout/vList2"/>
    <dgm:cxn modelId="{A18B7425-19AA-493A-AB6B-D6AD374656F8}" srcId="{6507F7EC-AD0F-4D35-BE84-9C8B2EA98F2A}" destId="{521C6EA7-1ACD-4940-9A3A-FAD0075F0E71}" srcOrd="0" destOrd="0" parTransId="{EA235357-544C-488A-B791-1187FF185929}" sibTransId="{D4961F6D-DDE3-4346-A639-9FAF7F500AFB}"/>
    <dgm:cxn modelId="{CF79A835-9F19-47BB-B14F-04409C4C5917}" type="presOf" srcId="{521C6EA7-1ACD-4940-9A3A-FAD0075F0E71}" destId="{B44A095B-D456-485E-AA7D-EF163FEEB2C8}" srcOrd="0" destOrd="0" presId="urn:microsoft.com/office/officeart/2005/8/layout/vList2"/>
    <dgm:cxn modelId="{14335E40-DCCB-4428-BCBB-A2E284158C99}" type="presOf" srcId="{6507F7EC-AD0F-4D35-BE84-9C8B2EA98F2A}" destId="{F23CC50A-2C15-4AA2-ACC7-D41F548F23CD}" srcOrd="0" destOrd="0" presId="urn:microsoft.com/office/officeart/2005/8/layout/vList2"/>
    <dgm:cxn modelId="{4C1D979D-CB82-4A7E-8BFC-1CCCF4BEB453}" srcId="{F023D7D5-7D0C-4E9F-BED0-568766394B7E}" destId="{6507F7EC-AD0F-4D35-BE84-9C8B2EA98F2A}" srcOrd="0" destOrd="0" parTransId="{2C934A35-2A0B-4D8E-90CE-BBCAD9A58B7C}" sibTransId="{5B6E933D-9F37-4685-BC83-18CBA7757034}"/>
    <dgm:cxn modelId="{736A0BA8-0F0C-49DC-970C-A51B45710D07}" type="presOf" srcId="{F023D7D5-7D0C-4E9F-BED0-568766394B7E}" destId="{96FD235E-8FA2-4175-8D34-F5070724FDEE}" srcOrd="0" destOrd="0" presId="urn:microsoft.com/office/officeart/2005/8/layout/vList2"/>
    <dgm:cxn modelId="{08F3B0CE-FF1E-456E-981D-164B4DEEFEB4}" srcId="{6507F7EC-AD0F-4D35-BE84-9C8B2EA98F2A}" destId="{728FC83B-30B0-4A64-A957-47F98DD54F53}" srcOrd="1" destOrd="0" parTransId="{F166B850-917C-4510-B1BF-182BF3C410B7}" sibTransId="{E493457E-34F0-465A-9A84-667B689F10A0}"/>
    <dgm:cxn modelId="{BC2A314A-7057-4ED4-8F34-E65F3CF2C36A}" type="presParOf" srcId="{96FD235E-8FA2-4175-8D34-F5070724FDEE}" destId="{F23CC50A-2C15-4AA2-ACC7-D41F548F23CD}" srcOrd="0" destOrd="0" presId="urn:microsoft.com/office/officeart/2005/8/layout/vList2"/>
    <dgm:cxn modelId="{93F22602-DEEE-402F-9FED-8BF8BEFC760E}" type="presParOf" srcId="{96FD235E-8FA2-4175-8D34-F5070724FDEE}" destId="{B44A095B-D456-485E-AA7D-EF163FEEB2C8}"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825C7-35EB-4C91-9945-1AE5DEBD4DD4}">
      <dsp:nvSpPr>
        <dsp:cNvPr id="0" name=""/>
        <dsp:cNvSpPr/>
      </dsp:nvSpPr>
      <dsp:spPr>
        <a:xfrm>
          <a:off x="0" y="0"/>
          <a:ext cx="8858249" cy="7702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vi-VN" sz="2300" b="1" kern="1200" dirty="0"/>
            <a:t>Kỳ vọng đối với tình nguyện viên của Hội đồng Mục vụ</a:t>
          </a:r>
          <a:endParaRPr lang="en-US" sz="2300" kern="1200" dirty="0"/>
        </a:p>
      </dsp:txBody>
      <dsp:txXfrm>
        <a:off x="37601" y="37601"/>
        <a:ext cx="8783047" cy="695055"/>
      </dsp:txXfrm>
    </dsp:sp>
    <dsp:sp modelId="{9BE04317-16CF-4A26-B02D-5A108707C746}">
      <dsp:nvSpPr>
        <dsp:cNvPr id="0" name=""/>
        <dsp:cNvSpPr/>
      </dsp:nvSpPr>
      <dsp:spPr>
        <a:xfrm>
          <a:off x="0" y="802654"/>
          <a:ext cx="8858249"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4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vi-VN" sz="2000" kern="1200" dirty="0">
              <a:latin typeface="+mn-lt"/>
            </a:rPr>
            <a:t>Mỗi tình nguyện viên của Hội đồng Mục vụ cần ký cam kết ứng xử </a:t>
          </a:r>
          <a:r>
            <a:rPr lang="en-AU" sz="2000" i="1" kern="1200" dirty="0">
              <a:latin typeface="+mn-lt"/>
            </a:rPr>
            <a:t>(Code of Conduct) </a:t>
          </a:r>
          <a:r>
            <a:rPr lang="vi-VN" sz="2000" kern="1200" dirty="0">
              <a:latin typeface="+mn-lt"/>
            </a:rPr>
            <a:t>khi bắt đầu tham gia hoặc phục vụ cộng đồng.</a:t>
          </a:r>
          <a:endParaRPr lang="en-US" sz="2000" kern="1200" dirty="0">
            <a:latin typeface="+mn-lt"/>
          </a:endParaRPr>
        </a:p>
      </dsp:txBody>
      <dsp:txXfrm>
        <a:off x="0" y="802654"/>
        <a:ext cx="8858249" cy="618930"/>
      </dsp:txXfrm>
    </dsp:sp>
    <dsp:sp modelId="{D987F34F-0CE1-4FE6-9AFF-0C62C30AB70C}">
      <dsp:nvSpPr>
        <dsp:cNvPr id="0" name=""/>
        <dsp:cNvSpPr/>
      </dsp:nvSpPr>
      <dsp:spPr>
        <a:xfrm>
          <a:off x="0" y="1421584"/>
          <a:ext cx="8858249" cy="158937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AU" sz="2300" b="1" kern="1200" dirty="0"/>
            <a:t>Nh</a:t>
          </a:r>
          <a:r>
            <a:rPr lang="vi-VN" sz="2300" b="1" kern="1200" dirty="0"/>
            <a:t>ững người làm việc với trẻ em đều phải có giấy kiểm tra làm việc với trẻ em (</a:t>
          </a:r>
          <a:r>
            <a:rPr lang="vi-VN" sz="2300" b="1" i="1" kern="1200" dirty="0"/>
            <a:t>Working With Children Check</a:t>
          </a:r>
          <a:r>
            <a:rPr lang="vi-VN" sz="2300" b="1" kern="1200" dirty="0"/>
            <a:t>) và hoàn thành khóa huấn luyện về bảo vệ trẻ em (</a:t>
          </a:r>
          <a:r>
            <a:rPr lang="vi-VN" sz="2300" b="1" i="1" kern="1200" dirty="0"/>
            <a:t>Safeguarding Training</a:t>
          </a:r>
          <a:r>
            <a:rPr lang="vi-VN" sz="2300" b="1" kern="1200" dirty="0"/>
            <a:t>)</a:t>
          </a:r>
          <a:r>
            <a:rPr lang="en-AU" sz="2300" b="1" kern="1200" dirty="0"/>
            <a:t>. </a:t>
          </a:r>
          <a:r>
            <a:rPr lang="vi-VN" sz="2300" b="1" kern="1200" dirty="0"/>
            <a:t>Những người</a:t>
          </a:r>
          <a:r>
            <a:rPr lang="en-AU" sz="2300" b="1" kern="1200" dirty="0"/>
            <a:t> nay </a:t>
          </a:r>
          <a:r>
            <a:rPr lang="vi-VN" sz="2300" b="1" kern="1200" dirty="0"/>
            <a:t>bao gồm:</a:t>
          </a:r>
          <a:endParaRPr lang="en-US" sz="2300" kern="1200" dirty="0"/>
        </a:p>
      </dsp:txBody>
      <dsp:txXfrm>
        <a:off x="77587" y="1499171"/>
        <a:ext cx="8703075" cy="1434197"/>
      </dsp:txXfrm>
    </dsp:sp>
    <dsp:sp modelId="{628C0E78-5E01-466B-8688-A6C1A027C681}">
      <dsp:nvSpPr>
        <dsp:cNvPr id="0" name=""/>
        <dsp:cNvSpPr/>
      </dsp:nvSpPr>
      <dsp:spPr>
        <a:xfrm>
          <a:off x="0" y="3010956"/>
          <a:ext cx="8858249" cy="1618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24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vi-VN" sz="2000" b="1" kern="1200" dirty="0">
              <a:latin typeface="+mn-lt"/>
            </a:rPr>
            <a:t>Huynh </a:t>
          </a:r>
          <a:r>
            <a:rPr lang="en-AU" sz="2000" b="1" kern="1200" dirty="0">
              <a:latin typeface="+mn-lt"/>
            </a:rPr>
            <a:t>T</a:t>
          </a:r>
          <a:r>
            <a:rPr lang="vi-VN" sz="2000" b="1" kern="1200" dirty="0">
              <a:latin typeface="+mn-lt"/>
            </a:rPr>
            <a:t>rưởng</a:t>
          </a:r>
          <a:endParaRPr lang="en-US" sz="2000" b="1" kern="1200" dirty="0">
            <a:latin typeface="+mn-lt"/>
          </a:endParaRPr>
        </a:p>
        <a:p>
          <a:pPr marL="228600" lvl="1" indent="-228600" algn="l" defTabSz="889000">
            <a:lnSpc>
              <a:spcPct val="90000"/>
            </a:lnSpc>
            <a:spcBef>
              <a:spcPct val="0"/>
            </a:spcBef>
            <a:spcAft>
              <a:spcPct val="20000"/>
            </a:spcAft>
            <a:buChar char="•"/>
          </a:pPr>
          <a:r>
            <a:rPr lang="en-AU" sz="2000" b="1" kern="1200" dirty="0" err="1">
              <a:latin typeface="Arial" panose="020B0604020202020204" pitchFamily="34" charset="0"/>
              <a:cs typeface="Arial" panose="020B0604020202020204" pitchFamily="34" charset="0"/>
            </a:rPr>
            <a:t>Thừa</a:t>
          </a:r>
          <a:r>
            <a:rPr lang="en-AU" sz="2000" b="1" kern="1200" dirty="0">
              <a:latin typeface="Arial" panose="020B0604020202020204" pitchFamily="34" charset="0"/>
              <a:cs typeface="Arial" panose="020B0604020202020204" pitchFamily="34" charset="0"/>
            </a:rPr>
            <a:t> </a:t>
          </a:r>
          <a:r>
            <a:rPr lang="en-AU" sz="2000" b="1" kern="1200" dirty="0" err="1">
              <a:latin typeface="Arial" panose="020B0604020202020204" pitchFamily="34" charset="0"/>
              <a:cs typeface="Arial" panose="020B0604020202020204" pitchFamily="34" charset="0"/>
            </a:rPr>
            <a:t>Tác</a:t>
          </a:r>
          <a:r>
            <a:rPr lang="en-AU" sz="2000" b="1" kern="1200" dirty="0">
              <a:latin typeface="Arial" panose="020B0604020202020204" pitchFamily="34" charset="0"/>
              <a:cs typeface="Arial" panose="020B0604020202020204" pitchFamily="34" charset="0"/>
            </a:rPr>
            <a:t> Viên Thánh </a:t>
          </a:r>
          <a:r>
            <a:rPr lang="en-AU" sz="2000" b="1" kern="1200" dirty="0" err="1">
              <a:latin typeface="Arial" panose="020B0604020202020204" pitchFamily="34" charset="0"/>
              <a:cs typeface="Arial" panose="020B0604020202020204" pitchFamily="34" charset="0"/>
            </a:rPr>
            <a:t>Thể</a:t>
          </a:r>
          <a:r>
            <a:rPr lang="en-AU" sz="2000" b="1" kern="1200" dirty="0">
              <a:latin typeface="Arial" panose="020B0604020202020204" pitchFamily="34" charset="0"/>
              <a:cs typeface="Arial" panose="020B0604020202020204" pitchFamily="34" charset="0"/>
            </a:rPr>
            <a:t> </a:t>
          </a:r>
          <a:r>
            <a:rPr lang="vi-VN" sz="2000" b="1" kern="1200" dirty="0">
              <a:latin typeface="Arial" panose="020B0604020202020204" pitchFamily="34" charset="0"/>
              <a:cs typeface="Arial" panose="020B0604020202020204" pitchFamily="34" charset="0"/>
            </a:rPr>
            <a:t>(Acolytes)</a:t>
          </a:r>
          <a:endParaRPr lang="en-US" sz="2000" b="1"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20000"/>
            </a:spcAft>
            <a:buChar char="•"/>
          </a:pPr>
          <a:r>
            <a:rPr lang="vi-VN" sz="2000" b="1" kern="1200" dirty="0">
              <a:latin typeface="+mn-lt"/>
            </a:rPr>
            <a:t>Giảng </a:t>
          </a:r>
          <a:r>
            <a:rPr lang="en-AU" sz="2000" b="1" kern="1200" dirty="0">
              <a:latin typeface="+mn-lt"/>
            </a:rPr>
            <a:t>V</a:t>
          </a:r>
          <a:r>
            <a:rPr lang="vi-VN" sz="2000" b="1" kern="1200" dirty="0">
              <a:latin typeface="+mn-lt"/>
            </a:rPr>
            <a:t>iên </a:t>
          </a:r>
          <a:r>
            <a:rPr lang="en-AU" sz="2000" b="1" kern="1200" dirty="0">
              <a:latin typeface="+mn-lt"/>
            </a:rPr>
            <a:t>G</a:t>
          </a:r>
          <a:r>
            <a:rPr lang="vi-VN" sz="2000" b="1" kern="1200" dirty="0">
              <a:latin typeface="+mn-lt"/>
            </a:rPr>
            <a:t>iáo </a:t>
          </a:r>
          <a:r>
            <a:rPr lang="en-AU" sz="2000" b="1" kern="1200" dirty="0">
              <a:latin typeface="+mn-lt"/>
            </a:rPr>
            <a:t>L</a:t>
          </a:r>
          <a:r>
            <a:rPr lang="vi-VN" sz="2000" b="1" kern="1200" dirty="0">
              <a:latin typeface="+mn-lt"/>
            </a:rPr>
            <a:t>ý</a:t>
          </a:r>
          <a:endParaRPr lang="en-US" sz="2000" b="1" kern="1200" dirty="0">
            <a:latin typeface="+mn-lt"/>
          </a:endParaRPr>
        </a:p>
        <a:p>
          <a:pPr marL="228600" lvl="1" indent="-228600" algn="l" defTabSz="889000">
            <a:lnSpc>
              <a:spcPct val="90000"/>
            </a:lnSpc>
            <a:spcBef>
              <a:spcPct val="0"/>
            </a:spcBef>
            <a:spcAft>
              <a:spcPct val="20000"/>
            </a:spcAft>
            <a:buChar char="•"/>
          </a:pPr>
          <a:r>
            <a:rPr lang="en-AU" sz="2000" b="1" kern="1200" dirty="0" err="1">
              <a:latin typeface="Arial" panose="020B0604020202020204" pitchFamily="34" charset="0"/>
              <a:cs typeface="Arial" panose="020B0604020202020204" pitchFamily="34" charset="0"/>
            </a:rPr>
            <a:t>Thiếu</a:t>
          </a:r>
          <a:r>
            <a:rPr lang="en-AU" sz="2000" b="1" kern="1200" dirty="0">
              <a:latin typeface="Arial" panose="020B0604020202020204" pitchFamily="34" charset="0"/>
              <a:cs typeface="Arial" panose="020B0604020202020204" pitchFamily="34" charset="0"/>
            </a:rPr>
            <a:t> Nhi Cung Thánh  </a:t>
          </a:r>
          <a:br>
            <a:rPr lang="vi-VN" sz="1900" b="1" kern="1200" dirty="0"/>
          </a:br>
          <a:endParaRPr lang="en-US" sz="1900" kern="1200" dirty="0"/>
        </a:p>
      </dsp:txBody>
      <dsp:txXfrm>
        <a:off x="0" y="3010956"/>
        <a:ext cx="8858249" cy="1618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3CC50A-2C15-4AA2-ACC7-D41F548F23CD}">
      <dsp:nvSpPr>
        <dsp:cNvPr id="0" name=""/>
        <dsp:cNvSpPr/>
      </dsp:nvSpPr>
      <dsp:spPr>
        <a:xfrm>
          <a:off x="0" y="0"/>
          <a:ext cx="8306690" cy="14718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Risk Assessment </a:t>
          </a:r>
          <a:r>
            <a:rPr lang="en-US" sz="3700" b="1" kern="1200" dirty="0" err="1"/>
            <a:t>cho</a:t>
          </a:r>
          <a:r>
            <a:rPr lang="en-US" sz="3700" b="1" kern="1200" dirty="0"/>
            <a:t> Safeguarding </a:t>
          </a:r>
          <a:r>
            <a:rPr lang="en-US" sz="3700" b="1" kern="1200" dirty="0" err="1"/>
            <a:t>và</a:t>
          </a:r>
          <a:r>
            <a:rPr lang="en-US" sz="3700" b="1" kern="1200" dirty="0"/>
            <a:t> An </a:t>
          </a:r>
          <a:r>
            <a:rPr lang="en-US" sz="3700" b="1" kern="1200" dirty="0" err="1"/>
            <a:t>Toàn</a:t>
          </a:r>
          <a:r>
            <a:rPr lang="en-US" sz="3700" b="1" kern="1200" dirty="0"/>
            <a:t> Lao </a:t>
          </a:r>
          <a:r>
            <a:rPr lang="en-US" sz="3700" b="1" kern="1200" dirty="0" err="1"/>
            <a:t>Động</a:t>
          </a:r>
          <a:endParaRPr lang="en-US" sz="3700" kern="1200" dirty="0"/>
        </a:p>
      </dsp:txBody>
      <dsp:txXfrm>
        <a:off x="71850" y="71850"/>
        <a:ext cx="8162990" cy="1328160"/>
      </dsp:txXfrm>
    </dsp:sp>
    <dsp:sp modelId="{B44A095B-D456-485E-AA7D-EF163FEEB2C8}">
      <dsp:nvSpPr>
        <dsp:cNvPr id="0" name=""/>
        <dsp:cNvSpPr/>
      </dsp:nvSpPr>
      <dsp:spPr>
        <a:xfrm>
          <a:off x="0" y="1556203"/>
          <a:ext cx="8306690" cy="3829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37"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dirty="0" err="1"/>
            <a:t>Bất</a:t>
          </a:r>
          <a:r>
            <a:rPr lang="en-US" sz="2900" kern="1200" dirty="0"/>
            <a:t> </a:t>
          </a:r>
          <a:r>
            <a:rPr lang="en-US" sz="2900" kern="1200" dirty="0" err="1"/>
            <a:t>kỳ</a:t>
          </a:r>
          <a:r>
            <a:rPr lang="en-US" sz="2900" kern="1200" dirty="0"/>
            <a:t> </a:t>
          </a:r>
          <a:r>
            <a:rPr lang="en-US" sz="2900" kern="1200" dirty="0" err="1"/>
            <a:t>sự</a:t>
          </a:r>
          <a:r>
            <a:rPr lang="en-US" sz="2900" kern="1200" dirty="0"/>
            <a:t> </a:t>
          </a:r>
          <a:r>
            <a:rPr lang="en-US" sz="2900" kern="1200" dirty="0" err="1"/>
            <a:t>kiện</a:t>
          </a:r>
          <a:r>
            <a:rPr lang="en-US" sz="2900" kern="1200" dirty="0"/>
            <a:t> </a:t>
          </a:r>
          <a:r>
            <a:rPr lang="en-US" sz="2900" kern="1200" dirty="0" err="1"/>
            <a:t>nào</a:t>
          </a:r>
          <a:r>
            <a:rPr lang="en-US" sz="2900" kern="1200" dirty="0"/>
            <a:t> </a:t>
          </a:r>
          <a:r>
            <a:rPr lang="en-US" sz="2900" kern="1200" dirty="0" err="1"/>
            <a:t>mà</a:t>
          </a:r>
          <a:r>
            <a:rPr lang="en-US" sz="2900" kern="1200" dirty="0"/>
            <a:t> </a:t>
          </a:r>
          <a:r>
            <a:rPr lang="en-US" sz="2900" kern="1200" dirty="0" err="1"/>
            <a:t>Giáo</a:t>
          </a:r>
          <a:r>
            <a:rPr lang="en-US" sz="2900" kern="1200" dirty="0"/>
            <a:t> Đoàn </a:t>
          </a:r>
          <a:r>
            <a:rPr lang="en-US" sz="2900" kern="1200" dirty="0" err="1"/>
            <a:t>và</a:t>
          </a:r>
          <a:r>
            <a:rPr lang="en-US" sz="2900" kern="1200" dirty="0"/>
            <a:t> </a:t>
          </a:r>
          <a:r>
            <a:rPr lang="en-US" sz="2900" kern="1200" dirty="0" err="1"/>
            <a:t>Hội</a:t>
          </a:r>
          <a:r>
            <a:rPr lang="en-US" sz="2900" kern="1200" dirty="0"/>
            <a:t> Đoàn </a:t>
          </a:r>
          <a:r>
            <a:rPr lang="en-US" sz="2900" kern="1200" dirty="0" err="1"/>
            <a:t>tổ</a:t>
          </a:r>
          <a:r>
            <a:rPr lang="en-US" sz="2900" kern="1200" dirty="0"/>
            <a:t> </a:t>
          </a:r>
          <a:r>
            <a:rPr lang="en-US" sz="2900" kern="1200" dirty="0" err="1"/>
            <a:t>chức</a:t>
          </a:r>
          <a:r>
            <a:rPr lang="en-US" sz="2900" kern="1200" dirty="0"/>
            <a:t> </a:t>
          </a:r>
          <a:r>
            <a:rPr lang="en-US" sz="2900" kern="1200" dirty="0" err="1"/>
            <a:t>có</a:t>
          </a:r>
          <a:r>
            <a:rPr lang="en-US" sz="2900" kern="1200" dirty="0"/>
            <a:t> </a:t>
          </a:r>
          <a:r>
            <a:rPr lang="en-US" sz="2900" kern="1200" dirty="0" err="1"/>
            <a:t>hoặc</a:t>
          </a:r>
          <a:r>
            <a:rPr lang="en-US" sz="2900" kern="1200" dirty="0"/>
            <a:t> </a:t>
          </a:r>
          <a:r>
            <a:rPr lang="en-US" sz="2900" kern="1200" dirty="0" err="1"/>
            <a:t>không</a:t>
          </a:r>
          <a:r>
            <a:rPr lang="en-US" sz="2900" kern="1200" dirty="0"/>
            <a:t> </a:t>
          </a:r>
          <a:r>
            <a:rPr lang="en-US" sz="2900" kern="1200" dirty="0" err="1"/>
            <a:t>có</a:t>
          </a:r>
          <a:r>
            <a:rPr lang="en-US" sz="2900" kern="1200" dirty="0"/>
            <a:t> </a:t>
          </a:r>
          <a:r>
            <a:rPr lang="en-US" sz="2900" kern="1200" dirty="0" err="1"/>
            <a:t>sự</a:t>
          </a:r>
          <a:r>
            <a:rPr lang="en-US" sz="2900" kern="1200" dirty="0"/>
            <a:t> </a:t>
          </a:r>
          <a:r>
            <a:rPr lang="en-US" sz="2900" kern="1200" dirty="0" err="1"/>
            <a:t>tham</a:t>
          </a:r>
          <a:r>
            <a:rPr lang="en-US" sz="2900" kern="1200" dirty="0"/>
            <a:t> </a:t>
          </a:r>
          <a:r>
            <a:rPr lang="en-US" sz="2900" kern="1200" dirty="0" err="1"/>
            <a:t>gia</a:t>
          </a:r>
          <a:r>
            <a:rPr lang="en-US" sz="2900" kern="1200" dirty="0"/>
            <a:t> </a:t>
          </a:r>
          <a:r>
            <a:rPr lang="en-US" sz="2900" kern="1200" dirty="0" err="1"/>
            <a:t>của</a:t>
          </a:r>
          <a:r>
            <a:rPr lang="en-US" sz="2900" kern="1200" dirty="0"/>
            <a:t> </a:t>
          </a:r>
          <a:r>
            <a:rPr lang="en-US" sz="2900" kern="1200" dirty="0" err="1"/>
            <a:t>trẻ</a:t>
          </a:r>
          <a:r>
            <a:rPr lang="en-US" sz="2900" kern="1200" dirty="0"/>
            <a:t> </a:t>
          </a:r>
          <a:r>
            <a:rPr lang="en-US" sz="2900" kern="1200" dirty="0" err="1"/>
            <a:t>em</a:t>
          </a:r>
          <a:r>
            <a:rPr lang="en-US" sz="2900" kern="1200" dirty="0"/>
            <a:t> (</a:t>
          </a:r>
          <a:r>
            <a:rPr lang="en-US" sz="2900" kern="1200" dirty="0" err="1"/>
            <a:t>ví</a:t>
          </a:r>
          <a:r>
            <a:rPr lang="en-US" sz="2900" kern="1200" dirty="0"/>
            <a:t> </a:t>
          </a:r>
          <a:r>
            <a:rPr lang="en-US" sz="2900" kern="1200" dirty="0" err="1"/>
            <a:t>dụ</a:t>
          </a:r>
          <a:r>
            <a:rPr lang="en-US" sz="2900" kern="1200" dirty="0"/>
            <a:t>: </a:t>
          </a:r>
          <a:r>
            <a:rPr lang="en-US" sz="2900" kern="1200" dirty="0" err="1"/>
            <a:t>lễ</a:t>
          </a:r>
          <a:r>
            <a:rPr lang="en-US" sz="2900" kern="1200" dirty="0"/>
            <a:t> </a:t>
          </a:r>
          <a:r>
            <a:rPr lang="en-US" sz="2900" kern="1200" dirty="0" err="1"/>
            <a:t>Bổn</a:t>
          </a:r>
          <a:r>
            <a:rPr lang="en-US" sz="2900" kern="1200" dirty="0"/>
            <a:t> </a:t>
          </a:r>
          <a:r>
            <a:rPr lang="en-US" sz="2900" kern="1200" dirty="0" err="1"/>
            <a:t>Mạng</a:t>
          </a:r>
          <a:r>
            <a:rPr lang="en-US" sz="2900" kern="1200" dirty="0"/>
            <a:t>, </a:t>
          </a:r>
          <a:r>
            <a:rPr lang="en-US" sz="2900" kern="1200" dirty="0" err="1"/>
            <a:t>sinh</a:t>
          </a:r>
          <a:r>
            <a:rPr lang="en-US" sz="2900" kern="1200" dirty="0"/>
            <a:t> </a:t>
          </a:r>
          <a:r>
            <a:rPr lang="en-US" sz="2900" kern="1200" dirty="0" err="1"/>
            <a:t>hoạt</a:t>
          </a:r>
          <a:r>
            <a:rPr lang="en-US" sz="2900" kern="1200" dirty="0"/>
            <a:t> </a:t>
          </a:r>
          <a:r>
            <a:rPr lang="en-US" sz="2900" kern="1200" dirty="0" err="1"/>
            <a:t>ngoài</a:t>
          </a:r>
          <a:r>
            <a:rPr lang="en-US" sz="2900" kern="1200" dirty="0"/>
            <a:t> </a:t>
          </a:r>
          <a:r>
            <a:rPr lang="en-US" sz="2900" kern="1200" dirty="0" err="1"/>
            <a:t>trời</a:t>
          </a:r>
          <a:r>
            <a:rPr lang="en-US" sz="2900" kern="1200" dirty="0"/>
            <a:t>, v.v.) </a:t>
          </a:r>
          <a:r>
            <a:rPr lang="en-US" sz="2900" kern="1200" dirty="0" err="1"/>
            <a:t>đều</a:t>
          </a:r>
          <a:r>
            <a:rPr lang="en-US" sz="2900" kern="1200" dirty="0"/>
            <a:t> </a:t>
          </a:r>
          <a:r>
            <a:rPr lang="en-US" sz="2900" kern="1200" dirty="0" err="1"/>
            <a:t>cần</a:t>
          </a:r>
          <a:r>
            <a:rPr lang="en-US" sz="2900" kern="1200" dirty="0"/>
            <a:t> </a:t>
          </a:r>
          <a:r>
            <a:rPr lang="en-US" sz="2900" kern="1200" dirty="0" err="1"/>
            <a:t>có</a:t>
          </a:r>
          <a:r>
            <a:rPr lang="en-US" sz="2900" kern="1200" dirty="0"/>
            <a:t> </a:t>
          </a:r>
          <a:r>
            <a:rPr lang="en-US" sz="2900" kern="1200" dirty="0" err="1"/>
            <a:t>bản</a:t>
          </a:r>
          <a:r>
            <a:rPr lang="en-US" sz="2900" kern="1200" dirty="0"/>
            <a:t> </a:t>
          </a:r>
          <a:r>
            <a:rPr lang="en-US" sz="2900" kern="1200" dirty="0" err="1"/>
            <a:t>đánh</a:t>
          </a:r>
          <a:r>
            <a:rPr lang="en-US" sz="2900" kern="1200" dirty="0"/>
            <a:t> </a:t>
          </a:r>
          <a:r>
            <a:rPr lang="en-US" sz="2900" kern="1200" dirty="0" err="1"/>
            <a:t>giá</a:t>
          </a:r>
          <a:r>
            <a:rPr lang="en-US" sz="2900" kern="1200" dirty="0"/>
            <a:t> </a:t>
          </a:r>
          <a:r>
            <a:rPr lang="en-US" sz="2900" kern="1200" dirty="0" err="1"/>
            <a:t>rủi</a:t>
          </a:r>
          <a:r>
            <a:rPr lang="en-US" sz="2900" kern="1200" dirty="0"/>
            <a:t> </a:t>
          </a:r>
          <a:r>
            <a:rPr lang="en-US" sz="2900" kern="1200" dirty="0" err="1"/>
            <a:t>ro</a:t>
          </a:r>
          <a:r>
            <a:rPr lang="en-US" sz="2900" kern="1200" dirty="0"/>
            <a:t> </a:t>
          </a:r>
          <a:r>
            <a:rPr lang="en-US" sz="2900" kern="1200" dirty="0" err="1"/>
            <a:t>trước</a:t>
          </a:r>
          <a:r>
            <a:rPr lang="en-US" sz="2900" kern="1200" dirty="0"/>
            <a:t> </a:t>
          </a:r>
          <a:r>
            <a:rPr lang="en-US" sz="2900" kern="1200" dirty="0" err="1"/>
            <a:t>khi</a:t>
          </a:r>
          <a:r>
            <a:rPr lang="en-US" sz="2900" kern="1200" dirty="0"/>
            <a:t> </a:t>
          </a:r>
          <a:r>
            <a:rPr lang="en-US" sz="2900" kern="1200" dirty="0" err="1"/>
            <a:t>diễn</a:t>
          </a:r>
          <a:r>
            <a:rPr lang="en-US" sz="2900" kern="1200" dirty="0"/>
            <a:t> </a:t>
          </a:r>
          <a:r>
            <a:rPr lang="en-US" sz="2900" kern="1200" dirty="0" err="1"/>
            <a:t>ra.</a:t>
          </a:r>
          <a:endParaRPr lang="en-US" sz="2900" kern="1200" dirty="0"/>
        </a:p>
        <a:p>
          <a:pPr marL="285750" lvl="1" indent="-285750" algn="l" defTabSz="1289050">
            <a:lnSpc>
              <a:spcPct val="90000"/>
            </a:lnSpc>
            <a:spcBef>
              <a:spcPct val="0"/>
            </a:spcBef>
            <a:spcAft>
              <a:spcPct val="20000"/>
            </a:spcAft>
            <a:buChar char="•"/>
          </a:pPr>
          <a:r>
            <a:rPr lang="en-US" sz="2900" b="1" i="1" kern="1200"/>
            <a:t>Ban Bảo Vệ An Toàn rất sẵn lòng hỗ trợ quý vị trong việc soạn thảo bản đánh giá rủi ro (Risk Assessment). Xin vui lòng liên hệ qua địa chỉ email: </a:t>
          </a:r>
          <a:r>
            <a:rPr lang="en-US" sz="2900" b="1" i="1" kern="1200">
              <a:hlinkClick xmlns:r="http://schemas.openxmlformats.org/officeDocument/2006/relationships" r:id="rId1"/>
            </a:rPr>
            <a:t>safeguarding@vietcatholicsydney.net</a:t>
          </a:r>
          <a:endParaRPr lang="en-US" sz="2900" kern="1200"/>
        </a:p>
      </dsp:txBody>
      <dsp:txXfrm>
        <a:off x="0" y="1556203"/>
        <a:ext cx="8306690" cy="38295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4F4B82-0EAD-4EF8-906F-33AEBC115313}" type="datetimeFigureOut">
              <a:rPr lang="en-AU" smtClean="0"/>
              <a:t>1/09/2025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F6E539-04C4-4DF7-B6DC-7E0DA2D59A14}" type="slidenum">
              <a:rPr lang="en-AU" smtClean="0"/>
              <a:t>‹#›</a:t>
            </a:fld>
            <a:endParaRPr lang="en-AU"/>
          </a:p>
        </p:txBody>
      </p:sp>
    </p:spTree>
    <p:extLst>
      <p:ext uri="{BB962C8B-B14F-4D97-AF65-F5344CB8AC3E}">
        <p14:creationId xmlns:p14="http://schemas.microsoft.com/office/powerpoint/2010/main" val="313662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1FF88-850A-B206-A7DF-B4DB5F0AD4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E8AC5-D7BC-C8EF-5EDB-00A6FB9A5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5A3601-07DE-92A1-16DD-918C08127B6B}"/>
              </a:ext>
            </a:extLst>
          </p:cNvPr>
          <p:cNvSpPr>
            <a:spLocks noGrp="1"/>
          </p:cNvSpPr>
          <p:nvPr>
            <p:ph type="body" idx="1"/>
          </p:nvPr>
        </p:nvSpPr>
        <p:spPr/>
        <p:txBody>
          <a:bodyPr/>
          <a:lstStyle/>
          <a:p>
            <a:pPr rtl="0"/>
            <a:r>
              <a:rPr lang="vi-VN" sz="1200" b="0" i="0" kern="1200" dirty="0">
                <a:solidFill>
                  <a:schemeClr val="tx1"/>
                </a:solidFill>
                <a:effectLst/>
                <a:latin typeface="+mn-lt"/>
                <a:ea typeface="+mn-ea"/>
                <a:cs typeface="+mn-cs"/>
              </a:rPr>
              <a:t>Kính chào quý Cha, quý Ông Bà, Cô Bác và Anh Chị Em trong HDMV,</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Chúng con là Ban Bảo Vệ An Toàn.</a:t>
            </a:r>
          </a:p>
          <a:p>
            <a:pPr rtl="0"/>
            <a:r>
              <a:rPr lang="vi-VN" sz="1200" b="0" i="0" kern="1200" dirty="0">
                <a:solidFill>
                  <a:schemeClr val="tx1"/>
                </a:solidFill>
                <a:effectLst/>
                <a:latin typeface="+mn-lt"/>
                <a:ea typeface="+mn-ea"/>
                <a:cs typeface="+mn-cs"/>
              </a:rPr>
              <a:t>Ban của chúng con gồm có:</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Con, là Xinh, một nhà tâm lý học.</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Bên cạnh con là chị Oanh, anh Peter Khoa và anh Michael Duy – đều là những thầy cô giáo viên.</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Hôm nay, chúng con rất hân hoan được chia sẻ đôi nét về công việc của Ban, cũng như những nguyên tắc căn bản trong Safeguarding – tức là việc bảo vệ và xây dựng một môi trường an toàn cho tất cả mọi người, đặc biệt là các trẻ em và những ai dễ bị tổn thương.</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Chúng con thực hiện sứ vụ này theo hướng dẫn và quy định do Tòa Tổng Giáo Phận đề ra để mọi sinh hoạt mục vụ trong cộng đong được diễn ra trong sự an toàn, tôn trọng và yêu thương.</a:t>
            </a:r>
          </a:p>
          <a:p>
            <a:pPr rtl="0"/>
            <a:r>
              <a:rPr lang="vi-VN" sz="1200" b="0" i="0" kern="1200" dirty="0">
                <a:solidFill>
                  <a:schemeClr val="tx1"/>
                </a:solidFill>
                <a:effectLst/>
                <a:latin typeface="+mn-lt"/>
                <a:ea typeface="+mn-ea"/>
                <a:cs typeface="+mn-cs"/>
              </a:rPr>
              <a:t> </a:t>
            </a:r>
          </a:p>
          <a:p>
            <a:pPr rtl="0"/>
            <a:r>
              <a:rPr lang="vi-VN" sz="1200" b="0" i="0" kern="1200" dirty="0">
                <a:solidFill>
                  <a:schemeClr val="tx1"/>
                </a:solidFill>
                <a:effectLst/>
                <a:latin typeface="+mn-lt"/>
                <a:ea typeface="+mn-ea"/>
                <a:cs typeface="+mn-cs"/>
              </a:rPr>
              <a:t>Sau đây, chúng con xin phép được trình bày chi tiết hơn, để cùng nhau hiểu rõ và thực hành tốt hơn để chúng ta có thể giữ an toàn cho chinh bạn tan và mọi người xung quanh.</a:t>
            </a:r>
          </a:p>
        </p:txBody>
      </p:sp>
      <p:sp>
        <p:nvSpPr>
          <p:cNvPr id="4" name="Slide Number Placeholder 3">
            <a:extLst>
              <a:ext uri="{FF2B5EF4-FFF2-40B4-BE49-F238E27FC236}">
                <a16:creationId xmlns:a16="http://schemas.microsoft.com/office/drawing/2014/main" id="{89659CCF-6325-CC3B-BC74-03CB01F0A227}"/>
              </a:ext>
            </a:extLst>
          </p:cNvPr>
          <p:cNvSpPr>
            <a:spLocks noGrp="1"/>
          </p:cNvSpPr>
          <p:nvPr>
            <p:ph type="sldNum" sz="quarter" idx="5"/>
          </p:nvPr>
        </p:nvSpPr>
        <p:spPr/>
        <p:txBody>
          <a:bodyPr/>
          <a:lstStyle/>
          <a:p>
            <a:fld id="{3FF6E539-04C4-4DF7-B6DC-7E0DA2D59A14}" type="slidenum">
              <a:rPr lang="en-AU" smtClean="0"/>
              <a:t>1</a:t>
            </a:fld>
            <a:endParaRPr lang="en-AU"/>
          </a:p>
        </p:txBody>
      </p:sp>
    </p:spTree>
    <p:extLst>
      <p:ext uri="{BB962C8B-B14F-4D97-AF65-F5344CB8AC3E}">
        <p14:creationId xmlns:p14="http://schemas.microsoft.com/office/powerpoint/2010/main" val="403013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664B2-2644-A1A9-C8EB-CAFB557F0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BB23D-E7C7-AD76-CE5F-034309F808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C085E-4270-B5E1-685B-C0EF95980E3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D07D075-6076-814E-5A31-B19948C33478}"/>
              </a:ext>
            </a:extLst>
          </p:cNvPr>
          <p:cNvSpPr>
            <a:spLocks noGrp="1"/>
          </p:cNvSpPr>
          <p:nvPr>
            <p:ph type="sldNum" sz="quarter" idx="5"/>
          </p:nvPr>
        </p:nvSpPr>
        <p:spPr/>
        <p:txBody>
          <a:bodyPr/>
          <a:lstStyle/>
          <a:p>
            <a:fld id="{3FF6E539-04C4-4DF7-B6DC-7E0DA2D59A14}" type="slidenum">
              <a:rPr lang="en-AU" smtClean="0"/>
              <a:t>2</a:t>
            </a:fld>
            <a:endParaRPr lang="en-AU"/>
          </a:p>
        </p:txBody>
      </p:sp>
    </p:spTree>
    <p:extLst>
      <p:ext uri="{BB962C8B-B14F-4D97-AF65-F5344CB8AC3E}">
        <p14:creationId xmlns:p14="http://schemas.microsoft.com/office/powerpoint/2010/main" val="263732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B334C-ECC0-64FF-F963-762B401B8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30D42-AD8B-E42F-594A-08FC7107A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61F8B-DB70-4AA7-8D1A-C4ABBDA3410A}"/>
              </a:ext>
            </a:extLst>
          </p:cNvPr>
          <p:cNvSpPr>
            <a:spLocks noGrp="1"/>
          </p:cNvSpPr>
          <p:nvPr>
            <p:ph type="body" idx="1"/>
          </p:nvPr>
        </p:nvSpPr>
        <p:spPr/>
        <p:txBody>
          <a:bodyPr/>
          <a:lstStyle/>
          <a:p>
            <a:r>
              <a:rPr lang="en-AU" dirty="0" err="1"/>
              <a:t>Vì</a:t>
            </a:r>
            <a:r>
              <a:rPr lang="en-AU" dirty="0"/>
              <a:t> </a:t>
            </a:r>
            <a:r>
              <a:rPr lang="en-AU" dirty="0" err="1"/>
              <a:t>sự</a:t>
            </a:r>
            <a:r>
              <a:rPr lang="en-AU" dirty="0"/>
              <a:t> an </a:t>
            </a:r>
            <a:r>
              <a:rPr lang="en-AU" dirty="0" err="1"/>
              <a:t>toàn</a:t>
            </a:r>
            <a:r>
              <a:rPr lang="en-AU" dirty="0"/>
              <a:t> </a:t>
            </a:r>
            <a:r>
              <a:rPr lang="en-AU" dirty="0" err="1"/>
              <a:t>và</a:t>
            </a:r>
            <a:r>
              <a:rPr lang="en-AU" dirty="0"/>
              <a:t> </a:t>
            </a:r>
            <a:r>
              <a:rPr lang="en-AU" dirty="0" err="1"/>
              <a:t>phúc</a:t>
            </a:r>
            <a:r>
              <a:rPr lang="en-AU" dirty="0"/>
              <a:t> </a:t>
            </a:r>
            <a:r>
              <a:rPr lang="en-AU" dirty="0" err="1"/>
              <a:t>lợi</a:t>
            </a:r>
            <a:r>
              <a:rPr lang="en-AU" dirty="0"/>
              <a:t> </a:t>
            </a:r>
            <a:r>
              <a:rPr lang="en-AU" dirty="0" err="1"/>
              <a:t>của</a:t>
            </a:r>
            <a:r>
              <a:rPr lang="en-AU" dirty="0"/>
              <a:t> </a:t>
            </a:r>
            <a:r>
              <a:rPr lang="en-AU" dirty="0" err="1"/>
              <a:t>cộng</a:t>
            </a:r>
            <a:r>
              <a:rPr lang="en-AU" dirty="0"/>
              <a:t> </a:t>
            </a:r>
            <a:r>
              <a:rPr lang="en-AU" dirty="0" err="1"/>
              <a:t>đồng</a:t>
            </a:r>
            <a:r>
              <a:rPr lang="en-AU" dirty="0"/>
              <a:t> </a:t>
            </a:r>
            <a:r>
              <a:rPr lang="en-AU" dirty="0" err="1"/>
              <a:t>chúng</a:t>
            </a:r>
            <a:r>
              <a:rPr lang="en-AU" dirty="0"/>
              <a:t> ta</a:t>
            </a:r>
          </a:p>
          <a:p>
            <a:endParaRPr lang="en-AU" dirty="0"/>
          </a:p>
          <a:p>
            <a:r>
              <a:rPr lang="vi-VN" dirty="0"/>
              <a:t>Đảm bảo rằng tất cả tình nguyện viên đều cảm thấy tự tin và được hỗ trợ trong việc xây dựng một môi trường an toàn, tôn trọng cho mọi thành viên trong cộng đồng.</a:t>
            </a:r>
            <a:endParaRPr lang="en-AU" dirty="0"/>
          </a:p>
          <a:p>
            <a:endParaRPr lang="en-AU" dirty="0"/>
          </a:p>
          <a:p>
            <a:pPr marL="0" indent="0">
              <a:buFont typeface="Arial" panose="020B0604020202020204" pitchFamily="34" charset="0"/>
              <a:buNone/>
            </a:pPr>
            <a:r>
              <a:rPr lang="vi" b="1" dirty="0"/>
              <a:t>Đọc qua một số điểm trượt</a:t>
            </a:r>
            <a:endParaRPr lang="en-AU" dirty="0"/>
          </a:p>
          <a:p>
            <a:endParaRPr lang="en-US" dirty="0"/>
          </a:p>
          <a:p>
            <a:pPr marL="276039" indent="-276039">
              <a:buFont typeface="Arial" panose="020B0604020202020204" pitchFamily="34" charset="0"/>
              <a:buChar char="•"/>
            </a:pPr>
            <a:r>
              <a:rPr lang="vi" dirty="0"/>
              <a:t>Không cần sự đồng ý để chụp ảnh hoặc quay phim các nhóm từ 10 trẻ em trở lên (khi chúng không được xác định)</a:t>
            </a:r>
          </a:p>
          <a:p>
            <a:pPr marL="276039" indent="-276039">
              <a:buFont typeface="Arial" panose="020B0604020202020204" pitchFamily="34" charset="0"/>
              <a:buChar char="•"/>
            </a:pPr>
            <a:r>
              <a:rPr lang="vi" dirty="0"/>
              <a:t>Các biểu mẫu đồng ý có sẵn trên Trang web Bảo vệ </a:t>
            </a:r>
            <a:endParaRPr lang="en-AU" dirty="0"/>
          </a:p>
          <a:p>
            <a:pPr marL="276039" indent="-276039">
              <a:buFont typeface="Arial" panose="020B0604020202020204" pitchFamily="34" charset="0"/>
              <a:buChar char="•"/>
            </a:pPr>
            <a:r>
              <a:rPr lang="vi" dirty="0">
                <a:solidFill>
                  <a:srgbClr val="FF0000"/>
                </a:solidFill>
              </a:rPr>
              <a:t>Cần có sự đồng ý của cha mẹ khi chụp ảnh hoặc quay phim một trẻ em hoặc một nhóm dưới 10 trẻ em </a:t>
            </a:r>
          </a:p>
          <a:p>
            <a:pPr marL="276039" indent="-276039">
              <a:buFont typeface="Arial" panose="020B0604020202020204" pitchFamily="34" charset="0"/>
              <a:buChar char="•"/>
            </a:pPr>
            <a:r>
              <a:rPr lang="vi" dirty="0"/>
              <a:t>Để xuất bản ảnh của một vài đứa trẻ trên Trang web của Giáo xứ, bạn phải có sự đồng ý của cha mẹ trước khi xuất bản </a:t>
            </a:r>
            <a:endParaRPr lang="en-AU" dirty="0"/>
          </a:p>
          <a:p>
            <a:endParaRPr lang="en-AU" dirty="0"/>
          </a:p>
        </p:txBody>
      </p:sp>
      <p:sp>
        <p:nvSpPr>
          <p:cNvPr id="4" name="Slide Number Placeholder 3">
            <a:extLst>
              <a:ext uri="{FF2B5EF4-FFF2-40B4-BE49-F238E27FC236}">
                <a16:creationId xmlns:a16="http://schemas.microsoft.com/office/drawing/2014/main" id="{4D97CBDA-0C0B-B65F-1345-776BDFE9CBE3}"/>
              </a:ext>
            </a:extLst>
          </p:cNvPr>
          <p:cNvSpPr>
            <a:spLocks noGrp="1"/>
          </p:cNvSpPr>
          <p:nvPr>
            <p:ph type="sldNum" sz="quarter" idx="5"/>
          </p:nvPr>
        </p:nvSpPr>
        <p:spPr/>
        <p:txBody>
          <a:bodyPr/>
          <a:lstStyle/>
          <a:p>
            <a:fld id="{3FF6E539-04C4-4DF7-B6DC-7E0DA2D59A14}" type="slidenum">
              <a:rPr lang="en-AU" smtClean="0"/>
              <a:t>3</a:t>
            </a:fld>
            <a:endParaRPr lang="en-AU"/>
          </a:p>
        </p:txBody>
      </p:sp>
    </p:spTree>
    <p:extLst>
      <p:ext uri="{BB962C8B-B14F-4D97-AF65-F5344CB8AC3E}">
        <p14:creationId xmlns:p14="http://schemas.microsoft.com/office/powerpoint/2010/main" val="2584985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4B8D2-DB67-3B2C-566E-B501233D9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66330-4494-39F9-DC5E-3DB441150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9B67C7-4D59-9D1A-6C1C-F3D180C55EC1}"/>
              </a:ext>
            </a:extLst>
          </p:cNvPr>
          <p:cNvSpPr>
            <a:spLocks noGrp="1"/>
          </p:cNvSpPr>
          <p:nvPr>
            <p:ph type="body" idx="1"/>
          </p:nvPr>
        </p:nvSpPr>
        <p:spPr/>
        <p:txBody>
          <a:bodyPr/>
          <a:lstStyle/>
          <a:p>
            <a:r>
              <a:rPr lang="en-AU" dirty="0" err="1"/>
              <a:t>Vì</a:t>
            </a:r>
            <a:r>
              <a:rPr lang="en-AU" dirty="0"/>
              <a:t> </a:t>
            </a:r>
            <a:r>
              <a:rPr lang="en-AU" dirty="0" err="1"/>
              <a:t>sự</a:t>
            </a:r>
            <a:r>
              <a:rPr lang="en-AU" dirty="0"/>
              <a:t> an </a:t>
            </a:r>
            <a:r>
              <a:rPr lang="en-AU" dirty="0" err="1"/>
              <a:t>toàn</a:t>
            </a:r>
            <a:r>
              <a:rPr lang="en-AU" dirty="0"/>
              <a:t> </a:t>
            </a:r>
            <a:r>
              <a:rPr lang="en-AU" dirty="0" err="1"/>
              <a:t>và</a:t>
            </a:r>
            <a:r>
              <a:rPr lang="en-AU" dirty="0"/>
              <a:t> </a:t>
            </a:r>
            <a:r>
              <a:rPr lang="en-AU" dirty="0" err="1"/>
              <a:t>phúc</a:t>
            </a:r>
            <a:r>
              <a:rPr lang="en-AU" dirty="0"/>
              <a:t> </a:t>
            </a:r>
            <a:r>
              <a:rPr lang="en-AU" dirty="0" err="1"/>
              <a:t>lợi</a:t>
            </a:r>
            <a:r>
              <a:rPr lang="en-AU" dirty="0"/>
              <a:t> </a:t>
            </a:r>
            <a:r>
              <a:rPr lang="en-AU" dirty="0" err="1"/>
              <a:t>của</a:t>
            </a:r>
            <a:r>
              <a:rPr lang="en-AU" dirty="0"/>
              <a:t> </a:t>
            </a:r>
            <a:r>
              <a:rPr lang="en-AU" dirty="0" err="1"/>
              <a:t>cộng</a:t>
            </a:r>
            <a:r>
              <a:rPr lang="en-AU" dirty="0"/>
              <a:t> </a:t>
            </a:r>
            <a:r>
              <a:rPr lang="en-AU" dirty="0" err="1"/>
              <a:t>đồng</a:t>
            </a:r>
            <a:r>
              <a:rPr lang="en-AU" dirty="0"/>
              <a:t> </a:t>
            </a:r>
            <a:r>
              <a:rPr lang="en-AU" dirty="0" err="1"/>
              <a:t>chúng</a:t>
            </a:r>
            <a:r>
              <a:rPr lang="en-AU" dirty="0"/>
              <a:t> ta</a:t>
            </a:r>
          </a:p>
          <a:p>
            <a:endParaRPr lang="en-AU" dirty="0"/>
          </a:p>
          <a:p>
            <a:r>
              <a:rPr lang="vi-VN" dirty="0"/>
              <a:t>Đảm bảo rằng tất cả tình nguyện viên đều cảm thấy tự tin và được hỗ trợ trong việc xây dựng một môi trường an toàn, tôn trọng cho mọi thành viên trong cộng đồng.</a:t>
            </a:r>
            <a:endParaRPr lang="en-AU" dirty="0"/>
          </a:p>
        </p:txBody>
      </p:sp>
      <p:sp>
        <p:nvSpPr>
          <p:cNvPr id="4" name="Slide Number Placeholder 3">
            <a:extLst>
              <a:ext uri="{FF2B5EF4-FFF2-40B4-BE49-F238E27FC236}">
                <a16:creationId xmlns:a16="http://schemas.microsoft.com/office/drawing/2014/main" id="{CEAF1C77-A999-8B44-1DB7-0C1D309A7EEE}"/>
              </a:ext>
            </a:extLst>
          </p:cNvPr>
          <p:cNvSpPr>
            <a:spLocks noGrp="1"/>
          </p:cNvSpPr>
          <p:nvPr>
            <p:ph type="sldNum" sz="quarter" idx="5"/>
          </p:nvPr>
        </p:nvSpPr>
        <p:spPr/>
        <p:txBody>
          <a:bodyPr/>
          <a:lstStyle/>
          <a:p>
            <a:fld id="{3FF6E539-04C4-4DF7-B6DC-7E0DA2D59A14}" type="slidenum">
              <a:rPr lang="en-AU" smtClean="0"/>
              <a:t>4</a:t>
            </a:fld>
            <a:endParaRPr lang="en-AU"/>
          </a:p>
        </p:txBody>
      </p:sp>
    </p:spTree>
    <p:extLst>
      <p:ext uri="{BB962C8B-B14F-4D97-AF65-F5344CB8AC3E}">
        <p14:creationId xmlns:p14="http://schemas.microsoft.com/office/powerpoint/2010/main" val="2350993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B0D5-A468-F2AE-B850-8440AA47D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71327A-2857-7516-A9AE-A29A05225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DC8F9-BF84-F4D8-ECAA-9A93D496583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5852AD8-0063-D0EF-A5C3-A081E530F9D8}"/>
              </a:ext>
            </a:extLst>
          </p:cNvPr>
          <p:cNvSpPr>
            <a:spLocks noGrp="1"/>
          </p:cNvSpPr>
          <p:nvPr>
            <p:ph type="sldNum" sz="quarter" idx="5"/>
          </p:nvPr>
        </p:nvSpPr>
        <p:spPr/>
        <p:txBody>
          <a:bodyPr/>
          <a:lstStyle/>
          <a:p>
            <a:fld id="{3FF6E539-04C4-4DF7-B6DC-7E0DA2D59A14}" type="slidenum">
              <a:rPr lang="en-AU" smtClean="0"/>
              <a:t>5</a:t>
            </a:fld>
            <a:endParaRPr lang="en-AU"/>
          </a:p>
        </p:txBody>
      </p:sp>
    </p:spTree>
    <p:extLst>
      <p:ext uri="{BB962C8B-B14F-4D97-AF65-F5344CB8AC3E}">
        <p14:creationId xmlns:p14="http://schemas.microsoft.com/office/powerpoint/2010/main" val="3203299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0A2C4-13A8-0835-A136-FEFC839D6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6E67F2-EAB1-0EBA-E396-1A2BC8EA0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7B80D4-AD17-A301-B5B4-61339F55F27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E775367F-C788-CA1C-1105-0948D8AB6222}"/>
              </a:ext>
            </a:extLst>
          </p:cNvPr>
          <p:cNvSpPr>
            <a:spLocks noGrp="1"/>
          </p:cNvSpPr>
          <p:nvPr>
            <p:ph type="sldNum" sz="quarter" idx="5"/>
          </p:nvPr>
        </p:nvSpPr>
        <p:spPr/>
        <p:txBody>
          <a:bodyPr/>
          <a:lstStyle/>
          <a:p>
            <a:fld id="{3FF6E539-04C4-4DF7-B6DC-7E0DA2D59A14}" type="slidenum">
              <a:rPr lang="en-AU" smtClean="0"/>
              <a:t>6</a:t>
            </a:fld>
            <a:endParaRPr lang="en-AU"/>
          </a:p>
        </p:txBody>
      </p:sp>
    </p:spTree>
    <p:extLst>
      <p:ext uri="{BB962C8B-B14F-4D97-AF65-F5344CB8AC3E}">
        <p14:creationId xmlns:p14="http://schemas.microsoft.com/office/powerpoint/2010/main" val="226136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45901-8EAE-CB25-4ECD-C4A2A80290E2}"/>
              </a:ext>
            </a:extLst>
          </p:cNvPr>
          <p:cNvSpPr>
            <a:spLocks noGrp="1"/>
          </p:cNvSpPr>
          <p:nvPr>
            <p:ph type="ctrTitle"/>
          </p:nvPr>
        </p:nvSpPr>
        <p:spPr>
          <a:xfrm>
            <a:off x="1524000" y="1122363"/>
            <a:ext cx="9144000" cy="2387600"/>
          </a:xfrm>
        </p:spPr>
        <p:txBody>
          <a:bodyPr anchor="b"/>
          <a:lstStyle>
            <a:lvl1pPr algn="ctr">
              <a:defRPr sz="6000">
                <a:latin typeface="Open Sans" panose="020B0606030504020204" pitchFamily="34" charset="0"/>
                <a:ea typeface="Open Sans" panose="020B0606030504020204" pitchFamily="34" charset="0"/>
                <a:cs typeface="Open Sans" panose="020B0606030504020204" pitchFamily="34" charset="0"/>
              </a:defRPr>
            </a:lvl1pPr>
          </a:lstStyle>
          <a:p>
            <a:r>
              <a:rPr lang="vi"/>
              <a:t>Nhấp để chỉnh sửa kiểu tiêu đề chính</a:t>
            </a:r>
            <a:endParaRPr lang="en-AU"/>
          </a:p>
        </p:txBody>
      </p:sp>
      <p:sp>
        <p:nvSpPr>
          <p:cNvPr id="3" name="Subtitle 2">
            <a:extLst>
              <a:ext uri="{FF2B5EF4-FFF2-40B4-BE49-F238E27FC236}">
                <a16:creationId xmlns:a16="http://schemas.microsoft.com/office/drawing/2014/main" id="{38774754-6549-5398-A222-6637EF99F910}"/>
              </a:ext>
            </a:extLst>
          </p:cNvPr>
          <p:cNvSpPr>
            <a:spLocks noGrp="1"/>
          </p:cNvSpPr>
          <p:nvPr>
            <p:ph type="subTitle" idx="1"/>
          </p:nvPr>
        </p:nvSpPr>
        <p:spPr>
          <a:xfrm>
            <a:off x="1524000" y="3602038"/>
            <a:ext cx="9144000" cy="1655762"/>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
              <a:t>Nhấp để chỉnh sửa kiểu phụ đề chính</a:t>
            </a:r>
            <a:endParaRPr lang="en-AU"/>
          </a:p>
        </p:txBody>
      </p:sp>
      <p:sp>
        <p:nvSpPr>
          <p:cNvPr id="4" name="Date Placeholder 3">
            <a:extLst>
              <a:ext uri="{FF2B5EF4-FFF2-40B4-BE49-F238E27FC236}">
                <a16:creationId xmlns:a16="http://schemas.microsoft.com/office/drawing/2014/main" id="{5B963C1D-EA0C-99C0-A4C5-9B90BFD5C90B}"/>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3F023094-F50C-AE1F-86B8-664322243D9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6118BA2-4132-E20C-1BF7-967430B9C011}"/>
              </a:ext>
            </a:extLst>
          </p:cNvPr>
          <p:cNvSpPr>
            <a:spLocks noGrp="1"/>
          </p:cNvSpPr>
          <p:nvPr>
            <p:ph type="sldNum" sz="quarter" idx="12"/>
          </p:nvPr>
        </p:nvSpPr>
        <p:spPr/>
        <p:txBody>
          <a:bodyPr/>
          <a:lstStyle>
            <a:lvl1pPr>
              <a:defRPr sz="1000">
                <a:latin typeface="Open Sans" panose="020B0606030504020204" pitchFamily="34" charset="0"/>
                <a:ea typeface="Open Sans" panose="020B0606030504020204" pitchFamily="34" charset="0"/>
                <a:cs typeface="Open Sans" panose="020B0606030504020204" pitchFamily="34" charset="0"/>
              </a:defRPr>
            </a:lvl1pPr>
          </a:lstStyle>
          <a:p>
            <a:fld id="{9DE16113-2B1D-4365-8930-557DC9925297}" type="slidenum">
              <a:rPr lang="en-AU" smtClean="0"/>
              <a:pPr/>
              <a:t>‹#›</a:t>
            </a:fld>
            <a:endParaRPr lang="en-AU"/>
          </a:p>
        </p:txBody>
      </p:sp>
    </p:spTree>
    <p:extLst>
      <p:ext uri="{BB962C8B-B14F-4D97-AF65-F5344CB8AC3E}">
        <p14:creationId xmlns:p14="http://schemas.microsoft.com/office/powerpoint/2010/main" val="778545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34391-2EE3-0EF5-999B-A4E007300452}"/>
              </a:ext>
            </a:extLst>
          </p:cNvPr>
          <p:cNvSpPr>
            <a:spLocks noGrp="1"/>
          </p:cNvSpPr>
          <p:nvPr>
            <p:ph type="title"/>
          </p:nvPr>
        </p:nvSpPr>
        <p:spPr/>
        <p:txBody>
          <a:bodyPr/>
          <a:lstStyle/>
          <a:p>
            <a:r>
              <a:rPr lang="vi"/>
              <a:t>Nhấp để chỉnh sửa kiểu tiêu đề chính</a:t>
            </a:r>
            <a:endParaRPr lang="en-AU"/>
          </a:p>
        </p:txBody>
      </p:sp>
      <p:sp>
        <p:nvSpPr>
          <p:cNvPr id="3" name="Vertical Text Placeholder 2">
            <a:extLst>
              <a:ext uri="{FF2B5EF4-FFF2-40B4-BE49-F238E27FC236}">
                <a16:creationId xmlns:a16="http://schemas.microsoft.com/office/drawing/2014/main" id="{CFA1B23B-5FE4-9A7E-6E9D-6CD165377921}"/>
              </a:ext>
            </a:extLst>
          </p:cNvPr>
          <p:cNvSpPr>
            <a:spLocks noGrp="1"/>
          </p:cNvSpPr>
          <p:nvPr>
            <p:ph type="body" orient="vert" idx="1"/>
          </p:nvPr>
        </p:nvSpPr>
        <p:spPr/>
        <p:txBody>
          <a:bodyPr vert="eaVert"/>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Date Placeholder 3">
            <a:extLst>
              <a:ext uri="{FF2B5EF4-FFF2-40B4-BE49-F238E27FC236}">
                <a16:creationId xmlns:a16="http://schemas.microsoft.com/office/drawing/2014/main" id="{FDED905E-B7B4-F54A-8F25-6CDF8588A8D9}"/>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A85192BD-A581-4246-A5F4-DFA0A572EC0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32ED4EA-AC7A-A58E-313E-7C3B751422D1}"/>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2742951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BDB3E7-1645-8FE4-A8E9-1C0AC02A1F89}"/>
              </a:ext>
            </a:extLst>
          </p:cNvPr>
          <p:cNvSpPr>
            <a:spLocks noGrp="1"/>
          </p:cNvSpPr>
          <p:nvPr>
            <p:ph type="title" orient="vert"/>
          </p:nvPr>
        </p:nvSpPr>
        <p:spPr>
          <a:xfrm>
            <a:off x="8724900" y="365125"/>
            <a:ext cx="2628900" cy="5811838"/>
          </a:xfrm>
        </p:spPr>
        <p:txBody>
          <a:bodyPr vert="eaVert"/>
          <a:lstStyle/>
          <a:p>
            <a:r>
              <a:rPr lang="vi"/>
              <a:t>Nhấp để chỉnh sửa kiểu tiêu đề chính</a:t>
            </a:r>
            <a:endParaRPr lang="en-AU"/>
          </a:p>
        </p:txBody>
      </p:sp>
      <p:sp>
        <p:nvSpPr>
          <p:cNvPr id="3" name="Vertical Text Placeholder 2">
            <a:extLst>
              <a:ext uri="{FF2B5EF4-FFF2-40B4-BE49-F238E27FC236}">
                <a16:creationId xmlns:a16="http://schemas.microsoft.com/office/drawing/2014/main" id="{344B4DD5-FFB7-2960-E4E7-D954920FF679}"/>
              </a:ext>
            </a:extLst>
          </p:cNvPr>
          <p:cNvSpPr>
            <a:spLocks noGrp="1"/>
          </p:cNvSpPr>
          <p:nvPr>
            <p:ph type="body" orient="vert" idx="1"/>
          </p:nvPr>
        </p:nvSpPr>
        <p:spPr>
          <a:xfrm>
            <a:off x="838200" y="365125"/>
            <a:ext cx="7734300" cy="5811838"/>
          </a:xfrm>
        </p:spPr>
        <p:txBody>
          <a:bodyPr vert="eaVert"/>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Date Placeholder 3">
            <a:extLst>
              <a:ext uri="{FF2B5EF4-FFF2-40B4-BE49-F238E27FC236}">
                <a16:creationId xmlns:a16="http://schemas.microsoft.com/office/drawing/2014/main" id="{354C01C7-AE87-9015-514C-EF946DD504C7}"/>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C80B0383-D8C5-97FC-4AA1-700D03D7FA0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8A043CC-B50E-470E-CDA3-72B6A03E9C61}"/>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2434895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A6C5D-381C-2ABD-BACD-14EB629EA643}"/>
              </a:ext>
            </a:extLst>
          </p:cNvPr>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vi"/>
              <a:t>Nhấp để chỉnh sửa kiểu tiêu đề chính</a:t>
            </a:r>
            <a:endParaRPr lang="en-AU"/>
          </a:p>
        </p:txBody>
      </p:sp>
      <p:sp>
        <p:nvSpPr>
          <p:cNvPr id="3" name="Content Placeholder 2">
            <a:extLst>
              <a:ext uri="{FF2B5EF4-FFF2-40B4-BE49-F238E27FC236}">
                <a16:creationId xmlns:a16="http://schemas.microsoft.com/office/drawing/2014/main" id="{FB57D111-95AC-C6CF-18A1-E0F42CC42A57}"/>
              </a:ext>
            </a:extLst>
          </p:cNvPr>
          <p:cNvSpPr>
            <a:spLocks noGrp="1"/>
          </p:cNvSpPr>
          <p:nvPr>
            <p:ph idx="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Date Placeholder 3">
            <a:extLst>
              <a:ext uri="{FF2B5EF4-FFF2-40B4-BE49-F238E27FC236}">
                <a16:creationId xmlns:a16="http://schemas.microsoft.com/office/drawing/2014/main" id="{9110FADA-CD1E-D8F3-F505-EFD14A4F7909}"/>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210702D0-E9B8-6DC1-7BDE-946282DCBA1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3AF5CB2-17BA-5D81-09DF-79D0BDB997C9}"/>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1222971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9C729-8CD3-797C-551A-76FF08982DA4}"/>
              </a:ext>
            </a:extLst>
          </p:cNvPr>
          <p:cNvSpPr>
            <a:spLocks noGrp="1"/>
          </p:cNvSpPr>
          <p:nvPr>
            <p:ph type="title"/>
          </p:nvPr>
        </p:nvSpPr>
        <p:spPr>
          <a:xfrm>
            <a:off x="831850" y="1709738"/>
            <a:ext cx="10515600" cy="2852737"/>
          </a:xfrm>
        </p:spPr>
        <p:txBody>
          <a:bodyPr anchor="b"/>
          <a:lstStyle>
            <a:lvl1pPr>
              <a:defRPr sz="6000"/>
            </a:lvl1pPr>
          </a:lstStyle>
          <a:p>
            <a:r>
              <a:rPr lang="vi"/>
              <a:t>Nhấp để chỉnh sửa kiểu tiêu đề chính</a:t>
            </a:r>
            <a:endParaRPr lang="en-AU"/>
          </a:p>
        </p:txBody>
      </p:sp>
      <p:sp>
        <p:nvSpPr>
          <p:cNvPr id="3" name="Text Placeholder 2">
            <a:extLst>
              <a:ext uri="{FF2B5EF4-FFF2-40B4-BE49-F238E27FC236}">
                <a16:creationId xmlns:a16="http://schemas.microsoft.com/office/drawing/2014/main" id="{66CFFE71-A9E4-7D4A-9FB7-61F51F7BD3A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vi"/>
              <a:t>Nhấp để chỉnh sửa kiểu văn bản chính</a:t>
            </a:r>
          </a:p>
        </p:txBody>
      </p:sp>
      <p:sp>
        <p:nvSpPr>
          <p:cNvPr id="4" name="Date Placeholder 3">
            <a:extLst>
              <a:ext uri="{FF2B5EF4-FFF2-40B4-BE49-F238E27FC236}">
                <a16:creationId xmlns:a16="http://schemas.microsoft.com/office/drawing/2014/main" id="{41E3D245-E902-C96B-68CF-890EEEB8745C}"/>
              </a:ext>
            </a:extLst>
          </p:cNvPr>
          <p:cNvSpPr>
            <a:spLocks noGrp="1"/>
          </p:cNvSpPr>
          <p:nvPr>
            <p:ph type="dt" sz="half" idx="10"/>
          </p:nvPr>
        </p:nvSpPr>
        <p:spPr/>
        <p:txBody>
          <a:bodyPr/>
          <a:lstStyle/>
          <a:p>
            <a:endParaRPr lang="en-AU"/>
          </a:p>
        </p:txBody>
      </p:sp>
      <p:sp>
        <p:nvSpPr>
          <p:cNvPr id="5" name="Footer Placeholder 4">
            <a:extLst>
              <a:ext uri="{FF2B5EF4-FFF2-40B4-BE49-F238E27FC236}">
                <a16:creationId xmlns:a16="http://schemas.microsoft.com/office/drawing/2014/main" id="{761DA85E-0651-6C82-BF9E-9E2F09BAB05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48E0AD0-1880-595C-10AE-C31FC2FC821C}"/>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589716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B7A9-6E3D-355E-294E-170C54B1D0D0}"/>
              </a:ext>
            </a:extLst>
          </p:cNvPr>
          <p:cNvSpPr>
            <a:spLocks noGrp="1"/>
          </p:cNvSpPr>
          <p:nvPr>
            <p:ph type="title"/>
          </p:nvPr>
        </p:nvSpPr>
        <p:spPr/>
        <p:txBody>
          <a:bodyPr/>
          <a:lstStyle/>
          <a:p>
            <a:r>
              <a:rPr lang="vi"/>
              <a:t>Nhấp để chỉnh sửa kiểu tiêu đề chính</a:t>
            </a:r>
            <a:endParaRPr lang="en-AU"/>
          </a:p>
        </p:txBody>
      </p:sp>
      <p:sp>
        <p:nvSpPr>
          <p:cNvPr id="3" name="Content Placeholder 2">
            <a:extLst>
              <a:ext uri="{FF2B5EF4-FFF2-40B4-BE49-F238E27FC236}">
                <a16:creationId xmlns:a16="http://schemas.microsoft.com/office/drawing/2014/main" id="{217AE53C-8234-D2DC-3A75-79DFBA4CD1FB}"/>
              </a:ext>
            </a:extLst>
          </p:cNvPr>
          <p:cNvSpPr>
            <a:spLocks noGrp="1"/>
          </p:cNvSpPr>
          <p:nvPr>
            <p:ph sz="half" idx="1"/>
          </p:nvPr>
        </p:nvSpPr>
        <p:spPr>
          <a:xfrm>
            <a:off x="838200" y="1825625"/>
            <a:ext cx="5181600" cy="4351338"/>
          </a:xfrm>
        </p:spPr>
        <p:txBody>
          <a:body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Content Placeholder 3">
            <a:extLst>
              <a:ext uri="{FF2B5EF4-FFF2-40B4-BE49-F238E27FC236}">
                <a16:creationId xmlns:a16="http://schemas.microsoft.com/office/drawing/2014/main" id="{AD6AA4C6-77BC-499C-59C6-D3B91C4AD5F7}"/>
              </a:ext>
            </a:extLst>
          </p:cNvPr>
          <p:cNvSpPr>
            <a:spLocks noGrp="1"/>
          </p:cNvSpPr>
          <p:nvPr>
            <p:ph sz="half" idx="2"/>
          </p:nvPr>
        </p:nvSpPr>
        <p:spPr>
          <a:xfrm>
            <a:off x="6172200" y="1825625"/>
            <a:ext cx="5181600" cy="4351338"/>
          </a:xfrm>
        </p:spPr>
        <p:txBody>
          <a:body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5" name="Date Placeholder 4">
            <a:extLst>
              <a:ext uri="{FF2B5EF4-FFF2-40B4-BE49-F238E27FC236}">
                <a16:creationId xmlns:a16="http://schemas.microsoft.com/office/drawing/2014/main" id="{431816CD-AE3A-E52D-5DA0-DB6DED9054F0}"/>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D47F384D-06CC-1A28-3BEC-2E396AB1135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54AAA8E-6EA2-BE6F-75C4-FC1D1F02E919}"/>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3869641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7E2B-C3B3-A84E-2021-AB366FF85C8F}"/>
              </a:ext>
            </a:extLst>
          </p:cNvPr>
          <p:cNvSpPr>
            <a:spLocks noGrp="1"/>
          </p:cNvSpPr>
          <p:nvPr>
            <p:ph type="title"/>
          </p:nvPr>
        </p:nvSpPr>
        <p:spPr>
          <a:xfrm>
            <a:off x="839788" y="365125"/>
            <a:ext cx="10515600" cy="1325563"/>
          </a:xfrm>
        </p:spPr>
        <p:txBody>
          <a:bodyPr/>
          <a:lstStyle/>
          <a:p>
            <a:r>
              <a:rPr lang="vi"/>
              <a:t>Nhấp để chỉnh sửa kiểu tiêu đề chính</a:t>
            </a:r>
            <a:endParaRPr lang="en-AU"/>
          </a:p>
        </p:txBody>
      </p:sp>
      <p:sp>
        <p:nvSpPr>
          <p:cNvPr id="3" name="Text Placeholder 2">
            <a:extLst>
              <a:ext uri="{FF2B5EF4-FFF2-40B4-BE49-F238E27FC236}">
                <a16:creationId xmlns:a16="http://schemas.microsoft.com/office/drawing/2014/main" id="{4040100D-18B1-749E-96A3-B3A6A9BCE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
              <a:t>Nhấp để chỉnh sửa kiểu văn bản chính</a:t>
            </a:r>
          </a:p>
        </p:txBody>
      </p:sp>
      <p:sp>
        <p:nvSpPr>
          <p:cNvPr id="4" name="Content Placeholder 3">
            <a:extLst>
              <a:ext uri="{FF2B5EF4-FFF2-40B4-BE49-F238E27FC236}">
                <a16:creationId xmlns:a16="http://schemas.microsoft.com/office/drawing/2014/main" id="{AED39213-461E-C99F-11C6-93B07A85E8F4}"/>
              </a:ext>
            </a:extLst>
          </p:cNvPr>
          <p:cNvSpPr>
            <a:spLocks noGrp="1"/>
          </p:cNvSpPr>
          <p:nvPr>
            <p:ph sz="half" idx="2"/>
          </p:nvPr>
        </p:nvSpPr>
        <p:spPr>
          <a:xfrm>
            <a:off x="839788" y="2505075"/>
            <a:ext cx="5157787" cy="3684588"/>
          </a:xfrm>
        </p:spPr>
        <p:txBody>
          <a:body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5" name="Text Placeholder 4">
            <a:extLst>
              <a:ext uri="{FF2B5EF4-FFF2-40B4-BE49-F238E27FC236}">
                <a16:creationId xmlns:a16="http://schemas.microsoft.com/office/drawing/2014/main" id="{EF02F92A-C821-A921-6F05-70E0046CBE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
              <a:t>Nhấp để chỉnh sửa kiểu văn bản chính</a:t>
            </a:r>
          </a:p>
        </p:txBody>
      </p:sp>
      <p:sp>
        <p:nvSpPr>
          <p:cNvPr id="6" name="Content Placeholder 5">
            <a:extLst>
              <a:ext uri="{FF2B5EF4-FFF2-40B4-BE49-F238E27FC236}">
                <a16:creationId xmlns:a16="http://schemas.microsoft.com/office/drawing/2014/main" id="{F78DD9A1-D520-A75C-7335-3457C92D1A55}"/>
              </a:ext>
            </a:extLst>
          </p:cNvPr>
          <p:cNvSpPr>
            <a:spLocks noGrp="1"/>
          </p:cNvSpPr>
          <p:nvPr>
            <p:ph sz="quarter" idx="4"/>
          </p:nvPr>
        </p:nvSpPr>
        <p:spPr>
          <a:xfrm>
            <a:off x="6172200" y="2505075"/>
            <a:ext cx="5183188" cy="3684588"/>
          </a:xfrm>
        </p:spPr>
        <p:txBody>
          <a:body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7" name="Date Placeholder 6">
            <a:extLst>
              <a:ext uri="{FF2B5EF4-FFF2-40B4-BE49-F238E27FC236}">
                <a16:creationId xmlns:a16="http://schemas.microsoft.com/office/drawing/2014/main" id="{BF024EE4-26C8-63A2-2DE8-2287C94B9FA4}"/>
              </a:ext>
            </a:extLst>
          </p:cNvPr>
          <p:cNvSpPr>
            <a:spLocks noGrp="1"/>
          </p:cNvSpPr>
          <p:nvPr>
            <p:ph type="dt" sz="half" idx="10"/>
          </p:nvPr>
        </p:nvSpPr>
        <p:spPr/>
        <p:txBody>
          <a:bodyPr/>
          <a:lstStyle/>
          <a:p>
            <a:endParaRPr lang="en-AU"/>
          </a:p>
        </p:txBody>
      </p:sp>
      <p:sp>
        <p:nvSpPr>
          <p:cNvPr id="8" name="Footer Placeholder 7">
            <a:extLst>
              <a:ext uri="{FF2B5EF4-FFF2-40B4-BE49-F238E27FC236}">
                <a16:creationId xmlns:a16="http://schemas.microsoft.com/office/drawing/2014/main" id="{2D8C19F9-D8FC-2FEF-10E0-80061817050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F55531B9-4C66-4D16-8B6D-3F2880E1D511}"/>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2294607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92D2D-77F5-E5BB-63B4-A73A4EEFC2D8}"/>
              </a:ext>
            </a:extLst>
          </p:cNvPr>
          <p:cNvSpPr>
            <a:spLocks noGrp="1"/>
          </p:cNvSpPr>
          <p:nvPr>
            <p:ph type="title"/>
          </p:nvPr>
        </p:nvSpPr>
        <p:spPr/>
        <p:txBody>
          <a:bodyPr/>
          <a:lstStyle/>
          <a:p>
            <a:r>
              <a:rPr lang="vi"/>
              <a:t>Nhấp để chỉnh sửa kiểu tiêu đề chính</a:t>
            </a:r>
            <a:endParaRPr lang="en-AU"/>
          </a:p>
        </p:txBody>
      </p:sp>
      <p:sp>
        <p:nvSpPr>
          <p:cNvPr id="3" name="Date Placeholder 2">
            <a:extLst>
              <a:ext uri="{FF2B5EF4-FFF2-40B4-BE49-F238E27FC236}">
                <a16:creationId xmlns:a16="http://schemas.microsoft.com/office/drawing/2014/main" id="{23AC1C20-4B1E-ECCF-8E80-041EC5BE9F8F}"/>
              </a:ext>
            </a:extLst>
          </p:cNvPr>
          <p:cNvSpPr>
            <a:spLocks noGrp="1"/>
          </p:cNvSpPr>
          <p:nvPr>
            <p:ph type="dt" sz="half" idx="10"/>
          </p:nvPr>
        </p:nvSpPr>
        <p:spPr/>
        <p:txBody>
          <a:bodyPr/>
          <a:lstStyle/>
          <a:p>
            <a:endParaRPr lang="en-AU"/>
          </a:p>
        </p:txBody>
      </p:sp>
      <p:sp>
        <p:nvSpPr>
          <p:cNvPr id="4" name="Footer Placeholder 3">
            <a:extLst>
              <a:ext uri="{FF2B5EF4-FFF2-40B4-BE49-F238E27FC236}">
                <a16:creationId xmlns:a16="http://schemas.microsoft.com/office/drawing/2014/main" id="{4AA2EAC8-E57E-C53C-07E2-1750D0C2D94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51CA71A-5B59-63AA-F1DC-3C55F1F308F7}"/>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186367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7C69C3-8C66-D2EA-B8A1-21361D9DDEE1}"/>
              </a:ext>
            </a:extLst>
          </p:cNvPr>
          <p:cNvSpPr>
            <a:spLocks noGrp="1"/>
          </p:cNvSpPr>
          <p:nvPr>
            <p:ph type="dt" sz="half" idx="10"/>
          </p:nvPr>
        </p:nvSpPr>
        <p:spPr/>
        <p:txBody>
          <a:bodyPr/>
          <a:lstStyle/>
          <a:p>
            <a:endParaRPr lang="en-AU"/>
          </a:p>
        </p:txBody>
      </p:sp>
      <p:sp>
        <p:nvSpPr>
          <p:cNvPr id="3" name="Footer Placeholder 2">
            <a:extLst>
              <a:ext uri="{FF2B5EF4-FFF2-40B4-BE49-F238E27FC236}">
                <a16:creationId xmlns:a16="http://schemas.microsoft.com/office/drawing/2014/main" id="{3444E30C-D147-6B07-35CC-91AA5986492A}"/>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A9A68ABA-199B-5461-69BE-B19F3309381C}"/>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265515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6883D-EE64-4585-F61F-11299A0DD86E}"/>
              </a:ext>
            </a:extLst>
          </p:cNvPr>
          <p:cNvSpPr>
            <a:spLocks noGrp="1"/>
          </p:cNvSpPr>
          <p:nvPr>
            <p:ph type="title"/>
          </p:nvPr>
        </p:nvSpPr>
        <p:spPr>
          <a:xfrm>
            <a:off x="839788" y="457200"/>
            <a:ext cx="3932237" cy="1600200"/>
          </a:xfrm>
        </p:spPr>
        <p:txBody>
          <a:bodyPr anchor="b"/>
          <a:lstStyle>
            <a:lvl1pPr>
              <a:defRPr sz="3200"/>
            </a:lvl1pPr>
          </a:lstStyle>
          <a:p>
            <a:r>
              <a:rPr lang="vi"/>
              <a:t>Nhấp để chỉnh sửa kiểu tiêu đề chính</a:t>
            </a:r>
            <a:endParaRPr lang="en-AU"/>
          </a:p>
        </p:txBody>
      </p:sp>
      <p:sp>
        <p:nvSpPr>
          <p:cNvPr id="3" name="Content Placeholder 2">
            <a:extLst>
              <a:ext uri="{FF2B5EF4-FFF2-40B4-BE49-F238E27FC236}">
                <a16:creationId xmlns:a16="http://schemas.microsoft.com/office/drawing/2014/main" id="{4772D9AF-63D3-7B24-5774-8B359E13AE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Text Placeholder 3">
            <a:extLst>
              <a:ext uri="{FF2B5EF4-FFF2-40B4-BE49-F238E27FC236}">
                <a16:creationId xmlns:a16="http://schemas.microsoft.com/office/drawing/2014/main" id="{E9AE8A41-9E63-D693-5299-1670FA8C9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
              <a:t>Nhấp để chỉnh sửa kiểu văn bản chính</a:t>
            </a:r>
          </a:p>
        </p:txBody>
      </p:sp>
      <p:sp>
        <p:nvSpPr>
          <p:cNvPr id="5" name="Date Placeholder 4">
            <a:extLst>
              <a:ext uri="{FF2B5EF4-FFF2-40B4-BE49-F238E27FC236}">
                <a16:creationId xmlns:a16="http://schemas.microsoft.com/office/drawing/2014/main" id="{8B7DAC2F-9B99-F6B3-0482-2B739EB4653F}"/>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36157CFB-74D9-1C46-68B2-A1F34307104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21E94F-89B6-E08F-8F26-BC4CB937B262}"/>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1528336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E006-1A30-6705-4D16-800DC9F7D948}"/>
              </a:ext>
            </a:extLst>
          </p:cNvPr>
          <p:cNvSpPr>
            <a:spLocks noGrp="1"/>
          </p:cNvSpPr>
          <p:nvPr>
            <p:ph type="title"/>
          </p:nvPr>
        </p:nvSpPr>
        <p:spPr>
          <a:xfrm>
            <a:off x="839788" y="457200"/>
            <a:ext cx="3932237" cy="1600200"/>
          </a:xfrm>
        </p:spPr>
        <p:txBody>
          <a:bodyPr anchor="b"/>
          <a:lstStyle>
            <a:lvl1pPr>
              <a:defRPr sz="3200"/>
            </a:lvl1pPr>
          </a:lstStyle>
          <a:p>
            <a:r>
              <a:rPr lang="vi"/>
              <a:t>Nhấp để chỉnh sửa kiểu tiêu đề chính</a:t>
            </a:r>
            <a:endParaRPr lang="en-AU"/>
          </a:p>
        </p:txBody>
      </p:sp>
      <p:sp>
        <p:nvSpPr>
          <p:cNvPr id="3" name="Picture Placeholder 2">
            <a:extLst>
              <a:ext uri="{FF2B5EF4-FFF2-40B4-BE49-F238E27FC236}">
                <a16:creationId xmlns:a16="http://schemas.microsoft.com/office/drawing/2014/main" id="{4DC7C2B0-51CD-08F9-9D8A-53FBF96303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303C713-B3DD-2544-E2BF-B3D8723727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
              <a:t>Nhấp để chỉnh sửa kiểu văn bản chính</a:t>
            </a:r>
          </a:p>
        </p:txBody>
      </p:sp>
      <p:sp>
        <p:nvSpPr>
          <p:cNvPr id="5" name="Date Placeholder 4">
            <a:extLst>
              <a:ext uri="{FF2B5EF4-FFF2-40B4-BE49-F238E27FC236}">
                <a16:creationId xmlns:a16="http://schemas.microsoft.com/office/drawing/2014/main" id="{525F501A-C7C1-2113-B0D7-0132F7F3F3AD}"/>
              </a:ext>
            </a:extLst>
          </p:cNvPr>
          <p:cNvSpPr>
            <a:spLocks noGrp="1"/>
          </p:cNvSpPr>
          <p:nvPr>
            <p:ph type="dt" sz="half" idx="10"/>
          </p:nvPr>
        </p:nvSpPr>
        <p:spPr/>
        <p:txBody>
          <a:bodyPr/>
          <a:lstStyle/>
          <a:p>
            <a:endParaRPr lang="en-AU"/>
          </a:p>
        </p:txBody>
      </p:sp>
      <p:sp>
        <p:nvSpPr>
          <p:cNvPr id="6" name="Footer Placeholder 5">
            <a:extLst>
              <a:ext uri="{FF2B5EF4-FFF2-40B4-BE49-F238E27FC236}">
                <a16:creationId xmlns:a16="http://schemas.microsoft.com/office/drawing/2014/main" id="{74981D83-4D0E-B8EF-1590-C7C5339A2AC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83D5006-D9A8-6A50-E752-F9FEC083878C}"/>
              </a:ext>
            </a:extLst>
          </p:cNvPr>
          <p:cNvSpPr>
            <a:spLocks noGrp="1"/>
          </p:cNvSpPr>
          <p:nvPr>
            <p:ph type="sldNum" sz="quarter" idx="12"/>
          </p:nvPr>
        </p:nvSpPr>
        <p:spPr/>
        <p:txBody>
          <a:bodyPr/>
          <a:lstStyle/>
          <a:p>
            <a:fld id="{9DE16113-2B1D-4365-8930-557DC9925297}" type="slidenum">
              <a:rPr lang="en-AU" smtClean="0"/>
              <a:t>‹#›</a:t>
            </a:fld>
            <a:endParaRPr lang="en-AU"/>
          </a:p>
        </p:txBody>
      </p:sp>
    </p:spTree>
    <p:extLst>
      <p:ext uri="{BB962C8B-B14F-4D97-AF65-F5344CB8AC3E}">
        <p14:creationId xmlns:p14="http://schemas.microsoft.com/office/powerpoint/2010/main" val="1116972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FA9D01-3222-7B9D-E9A0-77A980589E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
              <a:t>Nhấp để chỉnh sửa kiểu tiêu đề chính</a:t>
            </a:r>
            <a:endParaRPr lang="en-AU"/>
          </a:p>
        </p:txBody>
      </p:sp>
      <p:sp>
        <p:nvSpPr>
          <p:cNvPr id="3" name="Text Placeholder 2">
            <a:extLst>
              <a:ext uri="{FF2B5EF4-FFF2-40B4-BE49-F238E27FC236}">
                <a16:creationId xmlns:a16="http://schemas.microsoft.com/office/drawing/2014/main" id="{3114C117-93B7-D94A-219D-AC0892FE6D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
              <a:t>Nhấp để chỉnh sửa kiểu văn bản chính</a:t>
            </a:r>
          </a:p>
          <a:p>
            <a:pPr lvl="1"/>
            <a:r>
              <a:rPr lang="vi"/>
              <a:t>Cấp độ thứ hai</a:t>
            </a:r>
          </a:p>
          <a:p>
            <a:pPr lvl="2"/>
            <a:r>
              <a:rPr lang="vi"/>
              <a:t>Cấp độ thứ ba</a:t>
            </a:r>
          </a:p>
          <a:p>
            <a:pPr lvl="3"/>
            <a:r>
              <a:rPr lang="vi"/>
              <a:t>Cấp độ thứ tư</a:t>
            </a:r>
          </a:p>
          <a:p>
            <a:pPr lvl="4"/>
            <a:r>
              <a:rPr lang="vi"/>
              <a:t>Cấp độ thứ năm</a:t>
            </a:r>
            <a:endParaRPr lang="en-AU"/>
          </a:p>
        </p:txBody>
      </p:sp>
      <p:sp>
        <p:nvSpPr>
          <p:cNvPr id="4" name="Date Placeholder 3">
            <a:extLst>
              <a:ext uri="{FF2B5EF4-FFF2-40B4-BE49-F238E27FC236}">
                <a16:creationId xmlns:a16="http://schemas.microsoft.com/office/drawing/2014/main" id="{00BFF5F8-138D-2086-4472-1267844C8D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AU"/>
          </a:p>
        </p:txBody>
      </p:sp>
      <p:sp>
        <p:nvSpPr>
          <p:cNvPr id="5" name="Footer Placeholder 4">
            <a:extLst>
              <a:ext uri="{FF2B5EF4-FFF2-40B4-BE49-F238E27FC236}">
                <a16:creationId xmlns:a16="http://schemas.microsoft.com/office/drawing/2014/main" id="{3136ECA5-53F2-2CDE-B338-CA8E413970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40A11839-5386-DB66-2D38-B0A788C94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E16113-2B1D-4365-8930-557DC9925297}" type="slidenum">
              <a:rPr lang="en-AU" smtClean="0"/>
              <a:t>‹#›</a:t>
            </a:fld>
            <a:endParaRPr lang="en-AU"/>
          </a:p>
        </p:txBody>
      </p:sp>
    </p:spTree>
    <p:extLst>
      <p:ext uri="{BB962C8B-B14F-4D97-AF65-F5344CB8AC3E}">
        <p14:creationId xmlns:p14="http://schemas.microsoft.com/office/powerpoint/2010/main" val="83970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4.png"/><Relationship Id="rId10" Type="http://schemas.microsoft.com/office/2007/relationships/diagramDrawing" Target="../diagrams/drawing1.xml"/><Relationship Id="rId4" Type="http://schemas.microsoft.com/office/2007/relationships/hdphoto" Target="../media/hdphoto2.wdp"/><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3.png"/><Relationship Id="rId7" Type="http://schemas.openxmlformats.org/officeDocument/2006/relationships/diagramData" Target="../diagrams/data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diagramDrawing" Target="../diagrams/drawing2.xml"/><Relationship Id="rId5" Type="http://schemas.openxmlformats.org/officeDocument/2006/relationships/image" Target="../media/image4.png"/><Relationship Id="rId10" Type="http://schemas.openxmlformats.org/officeDocument/2006/relationships/diagramColors" Target="../diagrams/colors2.xml"/><Relationship Id="rId4" Type="http://schemas.microsoft.com/office/2007/relationships/hdphoto" Target="../media/hdphoto2.wdp"/><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25E5B-E320-F85E-F888-1945E4A45CA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F8D8024-17F3-793D-DFB8-97DE21658D42}"/>
              </a:ext>
            </a:extLst>
          </p:cNvPr>
          <p:cNvSpPr/>
          <p:nvPr/>
        </p:nvSpPr>
        <p:spPr>
          <a:xfrm>
            <a:off x="0" y="15709"/>
            <a:ext cx="12192000" cy="6858000"/>
          </a:xfrm>
          <a:prstGeom prst="rect">
            <a:avLst/>
          </a:prstGeom>
          <a:solidFill>
            <a:srgbClr val="1A3967">
              <a:alpha val="9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D95FE610-B775-0E0E-8FDB-4F2098F6D067}"/>
              </a:ext>
            </a:extLst>
          </p:cNvPr>
          <p:cNvSpPr/>
          <p:nvPr/>
        </p:nvSpPr>
        <p:spPr>
          <a:xfrm>
            <a:off x="6849536" y="1324303"/>
            <a:ext cx="4769169" cy="3121573"/>
          </a:xfrm>
          <a:prstGeom prst="roundRect">
            <a:avLst/>
          </a:prstGeom>
          <a:solidFill>
            <a:srgbClr val="7B65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4000" dirty="0"/>
              <a:t>Bảo </a:t>
            </a:r>
            <a:r>
              <a:rPr lang="en-AU" sz="4000" dirty="0" err="1"/>
              <a:t>Vệ</a:t>
            </a:r>
            <a:r>
              <a:rPr lang="en-AU" sz="4000" dirty="0"/>
              <a:t> An </a:t>
            </a:r>
            <a:r>
              <a:rPr lang="en-AU" sz="4000" dirty="0" err="1"/>
              <a:t>Toàn</a:t>
            </a:r>
            <a:endParaRPr lang="vi" sz="4000" dirty="0">
              <a:latin typeface="Open Sans" panose="020B0606030504020204" pitchFamily="34" charset="0"/>
              <a:ea typeface="Open Sans" panose="020B0606030504020204" pitchFamily="34" charset="0"/>
              <a:cs typeface="Open Sans" panose="020B0606030504020204" pitchFamily="34" charset="0"/>
            </a:endParaRPr>
          </a:p>
          <a:p>
            <a:pPr algn="ctr"/>
            <a:endParaRPr lang="en-GB" dirty="0"/>
          </a:p>
          <a:p>
            <a:pPr algn="ctr"/>
            <a:endParaRPr lang="en-GB" dirty="0"/>
          </a:p>
          <a:p>
            <a:pPr algn="ctr"/>
            <a:endParaRPr lang="en-GB" dirty="0"/>
          </a:p>
          <a:p>
            <a:pPr algn="ctr"/>
            <a:endParaRPr lang="en-AU" dirty="0"/>
          </a:p>
        </p:txBody>
      </p:sp>
      <p:pic>
        <p:nvPicPr>
          <p:cNvPr id="2" name="Picture 1">
            <a:extLst>
              <a:ext uri="{FF2B5EF4-FFF2-40B4-BE49-F238E27FC236}">
                <a16:creationId xmlns:a16="http://schemas.microsoft.com/office/drawing/2014/main" id="{F45E5DC5-5B50-4D33-8AE8-B7EDCEEC017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Lst>
          </a:blip>
          <a:srcRect l="14846" t="519" r="-7264" b="163"/>
          <a:stretch/>
        </p:blipFill>
        <p:spPr>
          <a:xfrm>
            <a:off x="-9159" y="9525"/>
            <a:ext cx="3966371" cy="6880391"/>
          </a:xfrm>
          <a:prstGeom prst="rect">
            <a:avLst/>
          </a:prstGeom>
          <a:solidFill>
            <a:schemeClr val="bg1"/>
          </a:solidFill>
        </p:spPr>
      </p:pic>
      <p:sp>
        <p:nvSpPr>
          <p:cNvPr id="9" name="Freeform: Shape 8">
            <a:extLst>
              <a:ext uri="{FF2B5EF4-FFF2-40B4-BE49-F238E27FC236}">
                <a16:creationId xmlns:a16="http://schemas.microsoft.com/office/drawing/2014/main" id="{B0E9CA70-9D0E-F3F7-1127-F31AB7A26BA3}"/>
              </a:ext>
            </a:extLst>
          </p:cNvPr>
          <p:cNvSpPr/>
          <p:nvPr/>
        </p:nvSpPr>
        <p:spPr>
          <a:xfrm>
            <a:off x="2715839" y="1"/>
            <a:ext cx="2626627" cy="6857999"/>
          </a:xfrm>
          <a:custGeom>
            <a:avLst/>
            <a:gdLst>
              <a:gd name="connsiteX0" fmla="*/ 721468 w 1508868"/>
              <a:gd name="connsiteY0" fmla="*/ 0 h 6858000"/>
              <a:gd name="connsiteX1" fmla="*/ 1801 w 1508868"/>
              <a:gd name="connsiteY1" fmla="*/ 2345267 h 6858000"/>
              <a:gd name="connsiteX2" fmla="*/ 907735 w 1508868"/>
              <a:gd name="connsiteY2" fmla="*/ 3987800 h 6858000"/>
              <a:gd name="connsiteX3" fmla="*/ 687601 w 1508868"/>
              <a:gd name="connsiteY3" fmla="*/ 5266267 h 6858000"/>
              <a:gd name="connsiteX4" fmla="*/ 1508868 w 1508868"/>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868" h="6858000">
                <a:moveTo>
                  <a:pt x="721468" y="0"/>
                </a:moveTo>
                <a:cubicBezTo>
                  <a:pt x="346112" y="840317"/>
                  <a:pt x="-29243" y="1680634"/>
                  <a:pt x="1801" y="2345267"/>
                </a:cubicBezTo>
                <a:cubicBezTo>
                  <a:pt x="32845" y="3009900"/>
                  <a:pt x="793435" y="3500967"/>
                  <a:pt x="907735" y="3987800"/>
                </a:cubicBezTo>
                <a:cubicBezTo>
                  <a:pt x="1022035" y="4474633"/>
                  <a:pt x="587412" y="4787900"/>
                  <a:pt x="687601" y="5266267"/>
                </a:cubicBezTo>
                <a:cubicBezTo>
                  <a:pt x="787790" y="5744634"/>
                  <a:pt x="1349412" y="6592711"/>
                  <a:pt x="1508868" y="6858000"/>
                </a:cubicBezTo>
              </a:path>
            </a:pathLst>
          </a:custGeom>
          <a:noFill/>
          <a:ln>
            <a:solidFill>
              <a:srgbClr val="B125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a:extLst>
              <a:ext uri="{FF2B5EF4-FFF2-40B4-BE49-F238E27FC236}">
                <a16:creationId xmlns:a16="http://schemas.microsoft.com/office/drawing/2014/main" id="{6CDEE8D5-AABF-4C56-7349-967C914282B1}"/>
              </a:ext>
            </a:extLst>
          </p:cNvPr>
          <p:cNvGrpSpPr/>
          <p:nvPr/>
        </p:nvGrpSpPr>
        <p:grpSpPr>
          <a:xfrm>
            <a:off x="9695237" y="5343192"/>
            <a:ext cx="2771146" cy="1360664"/>
            <a:chOff x="3161847" y="2397998"/>
            <a:chExt cx="2771146" cy="1360664"/>
          </a:xfrm>
        </p:grpSpPr>
        <p:grpSp>
          <p:nvGrpSpPr>
            <p:cNvPr id="6" name="Group 5">
              <a:extLst>
                <a:ext uri="{FF2B5EF4-FFF2-40B4-BE49-F238E27FC236}">
                  <a16:creationId xmlns:a16="http://schemas.microsoft.com/office/drawing/2014/main" id="{4D9B81BC-376D-5A7E-B118-2B331553D349}"/>
                </a:ext>
              </a:extLst>
            </p:cNvPr>
            <p:cNvGrpSpPr/>
            <p:nvPr/>
          </p:nvGrpSpPr>
          <p:grpSpPr>
            <a:xfrm>
              <a:off x="3295062" y="2397998"/>
              <a:ext cx="2326557" cy="1360664"/>
              <a:chOff x="4331656" y="3117210"/>
              <a:chExt cx="2244460" cy="1426972"/>
            </a:xfrm>
          </p:grpSpPr>
          <p:sp>
            <p:nvSpPr>
              <p:cNvPr id="8" name="TextBox 7">
                <a:extLst>
                  <a:ext uri="{FF2B5EF4-FFF2-40B4-BE49-F238E27FC236}">
                    <a16:creationId xmlns:a16="http://schemas.microsoft.com/office/drawing/2014/main" id="{9B795CCF-E988-D1CC-183B-9128F97378E7}"/>
                  </a:ext>
                </a:extLst>
              </p:cNvPr>
              <p:cNvSpPr txBox="1"/>
              <p:nvPr/>
            </p:nvSpPr>
            <p:spPr>
              <a:xfrm>
                <a:off x="4331656" y="4318239"/>
                <a:ext cx="2244460" cy="225943"/>
              </a:xfrm>
              <a:prstGeom prst="rect">
                <a:avLst/>
              </a:prstGeom>
              <a:noFill/>
            </p:spPr>
            <p:txBody>
              <a:bodyPr wrap="square" rtlCol="0">
                <a:spAutoFit/>
              </a:bodyPr>
              <a:lstStyle/>
              <a:p>
                <a:r>
                  <a:rPr lang="vi" sz="800">
                    <a:solidFill>
                      <a:srgbClr val="759FCC"/>
                    </a:solidFill>
                    <a:latin typeface="Open Sans" panose="020B0606030504020204" pitchFamily="34" charset="0"/>
                    <a:ea typeface="Open Sans" panose="020B0606030504020204" pitchFamily="34" charset="0"/>
                    <a:cs typeface="Open Sans" panose="020B0606030504020204" pitchFamily="34" charset="0"/>
                  </a:rPr>
                  <a:t>Văn phòng Bảo vệ và Liêm chính Bộ trưởng</a:t>
                </a:r>
                <a:endParaRPr lang="en-AU" sz="800">
                  <a:solidFill>
                    <a:srgbClr val="759FC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4">
                <a:extLst>
                  <a:ext uri="{FF2B5EF4-FFF2-40B4-BE49-F238E27FC236}">
                    <a16:creationId xmlns:a16="http://schemas.microsoft.com/office/drawing/2014/main" id="{ED259D4A-3D31-D0DB-EA01-75CCA241A4C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62138"/>
              <a:stretch/>
            </p:blipFill>
            <p:spPr bwMode="auto">
              <a:xfrm>
                <a:off x="5097130" y="3117210"/>
                <a:ext cx="683296" cy="1085525"/>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TextBox 6">
              <a:extLst>
                <a:ext uri="{FF2B5EF4-FFF2-40B4-BE49-F238E27FC236}">
                  <a16:creationId xmlns:a16="http://schemas.microsoft.com/office/drawing/2014/main" id="{31E9A2A5-2CA9-618F-F599-1014680622AC}"/>
                </a:ext>
              </a:extLst>
            </p:cNvPr>
            <p:cNvSpPr txBox="1"/>
            <p:nvPr/>
          </p:nvSpPr>
          <p:spPr>
            <a:xfrm>
              <a:off x="3161847" y="3373365"/>
              <a:ext cx="2771146" cy="276998"/>
            </a:xfrm>
            <a:prstGeom prst="rect">
              <a:avLst/>
            </a:prstGeom>
            <a:noFill/>
          </p:spPr>
          <p:txBody>
            <a:bodyPr wrap="square" rtlCol="0">
              <a:spAutoFit/>
            </a:bodyPr>
            <a:lstStyle/>
            <a:p>
              <a:r>
                <a:rPr lang="vi" sz="12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rPr>
                <a:t>TỔNG GIÁO PHẬN CÔNG GIÁO SYDNEY</a:t>
              </a:r>
              <a:endParaRPr lang="en-AU" sz="12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spTree>
    <p:extLst>
      <p:ext uri="{BB962C8B-B14F-4D97-AF65-F5344CB8AC3E}">
        <p14:creationId xmlns:p14="http://schemas.microsoft.com/office/powerpoint/2010/main" val="2589430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23F3A-A28C-CE0D-01D3-F5A8D322C2AC}"/>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FCF21575-4829-A38D-A62B-92243C94BFE4}"/>
              </a:ext>
            </a:extLst>
          </p:cNvPr>
          <p:cNvSpPr>
            <a:spLocks noGrp="1"/>
          </p:cNvSpPr>
          <p:nvPr>
            <p:ph type="sldNum" sz="quarter" idx="12"/>
          </p:nvPr>
        </p:nvSpPr>
        <p:spPr/>
        <p:txBody>
          <a:bodyPr/>
          <a:lstStyle/>
          <a:p>
            <a:fld id="{9DE16113-2B1D-4365-8930-557DC9925297}" type="slidenum">
              <a:rPr lang="en-AU" smtClean="0"/>
              <a:t>2</a:t>
            </a:fld>
            <a:endParaRPr lang="en-AU"/>
          </a:p>
        </p:txBody>
      </p:sp>
      <p:sp>
        <p:nvSpPr>
          <p:cNvPr id="2" name="TextBox 1">
            <a:extLst>
              <a:ext uri="{FF2B5EF4-FFF2-40B4-BE49-F238E27FC236}">
                <a16:creationId xmlns:a16="http://schemas.microsoft.com/office/drawing/2014/main" id="{E476020D-3BB8-A044-C9EC-3C8C228B707E}"/>
              </a:ext>
            </a:extLst>
          </p:cNvPr>
          <p:cNvSpPr txBox="1"/>
          <p:nvPr/>
        </p:nvSpPr>
        <p:spPr>
          <a:xfrm>
            <a:off x="798786" y="693658"/>
            <a:ext cx="10555014" cy="646986"/>
          </a:xfrm>
          <a:prstGeom prst="roundRect">
            <a:avLst/>
          </a:prstGeom>
          <a:solidFill>
            <a:srgbClr val="1A3967"/>
          </a:solidFill>
        </p:spPr>
        <p:txBody>
          <a:bodyPr wrap="square" rtlCol="0">
            <a:spAutoFit/>
          </a:bodyPr>
          <a:lstStyle/>
          <a:p>
            <a:pPr algn="ctr"/>
            <a:r>
              <a:rPr lang="en-AU" sz="3200" dirty="0">
                <a:solidFill>
                  <a:schemeClr val="bg1"/>
                </a:solidFill>
              </a:rPr>
              <a:t>Bảo </a:t>
            </a:r>
            <a:r>
              <a:rPr lang="en-AU" sz="3200" dirty="0" err="1">
                <a:solidFill>
                  <a:schemeClr val="bg1"/>
                </a:solidFill>
              </a:rPr>
              <a:t>Vệ</a:t>
            </a:r>
            <a:r>
              <a:rPr lang="en-AU" sz="3200" dirty="0">
                <a:solidFill>
                  <a:schemeClr val="bg1"/>
                </a:solidFill>
              </a:rPr>
              <a:t> An </a:t>
            </a:r>
            <a:r>
              <a:rPr lang="en-AU" sz="3200" dirty="0" err="1">
                <a:solidFill>
                  <a:schemeClr val="bg1"/>
                </a:solidFill>
              </a:rPr>
              <a:t>Toàn</a:t>
            </a:r>
            <a:endParaRPr lang="vi" sz="3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4" name="Group 13">
            <a:extLst>
              <a:ext uri="{FF2B5EF4-FFF2-40B4-BE49-F238E27FC236}">
                <a16:creationId xmlns:a16="http://schemas.microsoft.com/office/drawing/2014/main" id="{60B1AC01-D2B1-4FD5-0AD6-54F8A9179799}"/>
              </a:ext>
            </a:extLst>
          </p:cNvPr>
          <p:cNvGrpSpPr/>
          <p:nvPr/>
        </p:nvGrpSpPr>
        <p:grpSpPr>
          <a:xfrm>
            <a:off x="0" y="2847975"/>
            <a:ext cx="2619375" cy="3751558"/>
            <a:chOff x="0" y="2847975"/>
            <a:chExt cx="2619375" cy="3751558"/>
          </a:xfrm>
        </p:grpSpPr>
        <p:pic>
          <p:nvPicPr>
            <p:cNvPr id="15" name="Picture 14">
              <a:extLst>
                <a:ext uri="{FF2B5EF4-FFF2-40B4-BE49-F238E27FC236}">
                  <a16:creationId xmlns:a16="http://schemas.microsoft.com/office/drawing/2014/main" id="{623F043C-1E4E-AF65-7A63-77607374422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118410" y="2847975"/>
              <a:ext cx="1786571" cy="3095624"/>
            </a:xfrm>
            <a:prstGeom prst="rect">
              <a:avLst/>
            </a:prstGeom>
          </p:spPr>
        </p:pic>
        <p:grpSp>
          <p:nvGrpSpPr>
            <p:cNvPr id="16" name="Group 15">
              <a:extLst>
                <a:ext uri="{FF2B5EF4-FFF2-40B4-BE49-F238E27FC236}">
                  <a16:creationId xmlns:a16="http://schemas.microsoft.com/office/drawing/2014/main" id="{885969C0-0150-F21B-2B27-1FF3B6494344}"/>
                </a:ext>
              </a:extLst>
            </p:cNvPr>
            <p:cNvGrpSpPr/>
            <p:nvPr/>
          </p:nvGrpSpPr>
          <p:grpSpPr>
            <a:xfrm>
              <a:off x="0" y="5346591"/>
              <a:ext cx="2619375" cy="1252942"/>
              <a:chOff x="3248914" y="2397998"/>
              <a:chExt cx="2619375" cy="1252942"/>
            </a:xfrm>
          </p:grpSpPr>
          <p:pic>
            <p:nvPicPr>
              <p:cNvPr id="20" name="Picture 4">
                <a:extLst>
                  <a:ext uri="{FF2B5EF4-FFF2-40B4-BE49-F238E27FC236}">
                    <a16:creationId xmlns:a16="http://schemas.microsoft.com/office/drawing/2014/main" id="{F83D15AD-6DCB-2C61-479C-4A517B15E1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62138"/>
              <a:stretch/>
            </p:blipFill>
            <p:spPr bwMode="auto">
              <a:xfrm>
                <a:off x="4088535" y="2397998"/>
                <a:ext cx="708289" cy="103508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3EF1B0A6-83A7-0548-5649-DCD45A0E5029}"/>
                  </a:ext>
                </a:extLst>
              </p:cNvPr>
              <p:cNvSpPr txBox="1"/>
              <p:nvPr/>
            </p:nvSpPr>
            <p:spPr>
              <a:xfrm>
                <a:off x="3248914" y="3373942"/>
                <a:ext cx="2619375" cy="276998"/>
              </a:xfrm>
              <a:prstGeom prst="rect">
                <a:avLst/>
              </a:prstGeom>
              <a:noFill/>
            </p:spPr>
            <p:txBody>
              <a:bodyPr wrap="square" rtlCol="0">
                <a:spAutoFit/>
              </a:bodyPr>
              <a:lstStyle/>
              <a:p>
                <a:r>
                  <a:rPr lang="vi" sz="12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rPr>
                  <a:t>TỔNG GIÁO PHẬN CÔNG GIÁO SYDNEY</a:t>
                </a:r>
                <a:endParaRPr lang="en-AU" sz="12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grpSp>
      <p:graphicFrame>
        <p:nvGraphicFramePr>
          <p:cNvPr id="22" name="TextBox 2">
            <a:extLst>
              <a:ext uri="{FF2B5EF4-FFF2-40B4-BE49-F238E27FC236}">
                <a16:creationId xmlns:a16="http://schemas.microsoft.com/office/drawing/2014/main" id="{B6BCBDF8-7671-C4E0-5088-16C926089F37}"/>
              </a:ext>
            </a:extLst>
          </p:cNvPr>
          <p:cNvGraphicFramePr/>
          <p:nvPr>
            <p:extLst>
              <p:ext uri="{D42A27DB-BD31-4B8C-83A1-F6EECF244321}">
                <p14:modId xmlns:p14="http://schemas.microsoft.com/office/powerpoint/2010/main" val="4184894710"/>
              </p:ext>
            </p:extLst>
          </p:nvPr>
        </p:nvGraphicFramePr>
        <p:xfrm>
          <a:off x="2171700" y="1719580"/>
          <a:ext cx="8858249" cy="466209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906462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278D88-A403-700E-D052-E196B5A010BD}"/>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889EC0D-B66B-B19D-AE91-5424215A2451}"/>
              </a:ext>
            </a:extLst>
          </p:cNvPr>
          <p:cNvSpPr txBox="1"/>
          <p:nvPr/>
        </p:nvSpPr>
        <p:spPr>
          <a:xfrm>
            <a:off x="640080" y="329184"/>
            <a:ext cx="6894576" cy="1783080"/>
          </a:xfrm>
          <a:prstGeom prst="round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Những điều cần lưu ý</a:t>
            </a:r>
            <a:endParaRPr lang="en-US" sz="5400" b="1">
              <a:latin typeface="+mj-lt"/>
              <a:ea typeface="+mj-ea"/>
              <a:cs typeface="+mj-cs"/>
            </a:endParaRPr>
          </a:p>
        </p:txBody>
      </p:sp>
      <p:sp>
        <p:nvSpPr>
          <p:cNvPr id="2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BE0F85D-B152-1E14-41EA-AF91EE124F8F}"/>
              </a:ext>
            </a:extLst>
          </p:cNvPr>
          <p:cNvSpPr txBox="1"/>
          <p:nvPr/>
        </p:nvSpPr>
        <p:spPr>
          <a:xfrm>
            <a:off x="640080" y="2706624"/>
            <a:ext cx="6894576"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b="0" i="0">
              <a:effectLst/>
            </a:endParaRPr>
          </a:p>
          <a:p>
            <a:pPr marL="800100" lvl="1" indent="-228600">
              <a:lnSpc>
                <a:spcPct val="90000"/>
              </a:lnSpc>
              <a:spcAft>
                <a:spcPts val="600"/>
              </a:spcAft>
              <a:buFont typeface="Arial" panose="020B0604020202020204" pitchFamily="34" charset="0"/>
              <a:buChar char="•"/>
            </a:pPr>
            <a:r>
              <a:rPr lang="en-US" sz="1400" b="0" i="0">
                <a:effectLst/>
              </a:rPr>
              <a:t>Nếu có dưới 10 em trong một bức hình hoặc đoạn phim, cần có sự đồng ý của phụ huynh/người giám hộ.</a:t>
            </a:r>
          </a:p>
          <a:p>
            <a:pPr marL="800100" lvl="1" indent="-228600">
              <a:lnSpc>
                <a:spcPct val="90000"/>
              </a:lnSpc>
              <a:spcAft>
                <a:spcPts val="600"/>
              </a:spcAft>
              <a:buFont typeface="Arial" panose="020B0604020202020204" pitchFamily="34" charset="0"/>
              <a:buChar char="•"/>
            </a:pPr>
            <a:r>
              <a:rPr lang="en-US" sz="1400"/>
              <a:t>Tại bất kỳ sự kiện nào có sự hiện diện của trẻ em và việc quay phim và chụp ảnh sẽ diễn ra trong sự kiện đó, Ban Tổ Chức cần thông báo trước cho phụ huynh/người giám hộ.</a:t>
            </a:r>
            <a:endParaRPr lang="en-US" sz="1400" b="0" i="0">
              <a:effectLst/>
            </a:endParaRPr>
          </a:p>
          <a:p>
            <a:pPr marL="800100" lvl="1" indent="-228600">
              <a:lnSpc>
                <a:spcPct val="90000"/>
              </a:lnSpc>
              <a:spcAft>
                <a:spcPts val="600"/>
              </a:spcAft>
              <a:buFont typeface="Arial" panose="020B0604020202020204" pitchFamily="34" charset="0"/>
              <a:buChar char="•"/>
            </a:pPr>
            <a:r>
              <a:rPr lang="en-US" sz="1400" b="0" i="0">
                <a:effectLst/>
              </a:rPr>
              <a:t>Nếu nhóm trẻ em được nêu tên cụ thể (ví dụ: trong bài đăng, chú thích, v.v.), cũng cần có sự đồng ý rõ ràng.</a:t>
            </a:r>
          </a:p>
          <a:p>
            <a:pPr marL="800100" lvl="1" indent="-228600">
              <a:lnSpc>
                <a:spcPct val="90000"/>
              </a:lnSpc>
              <a:spcAft>
                <a:spcPts val="600"/>
              </a:spcAft>
              <a:buFont typeface="Arial" panose="020B0604020202020204" pitchFamily="34" charset="0"/>
              <a:buChar char="•"/>
            </a:pPr>
            <a:r>
              <a:rPr lang="en-US" sz="1400" b="0" i="0">
                <a:effectLst/>
              </a:rPr>
              <a:t>Ban Tổ Chức cần chỉ định và thông báo rõ ràng người được chọn quay phim trước khi sự kiện bắt đầu. Còn những người khác chỉ chụp hình tại chỗ ngồi của họ.</a:t>
            </a:r>
          </a:p>
          <a:p>
            <a:pPr marL="800100" lvl="1" indent="-228600">
              <a:lnSpc>
                <a:spcPct val="90000"/>
              </a:lnSpc>
              <a:spcAft>
                <a:spcPts val="600"/>
              </a:spcAft>
              <a:buFont typeface="Arial" panose="020B0604020202020204" pitchFamily="34" charset="0"/>
              <a:buChar char="•"/>
            </a:pPr>
            <a:endParaRPr lang="en-US" sz="1400"/>
          </a:p>
          <a:p>
            <a:pPr marL="800100" lvl="1" indent="-228600">
              <a:lnSpc>
                <a:spcPct val="90000"/>
              </a:lnSpc>
              <a:spcAft>
                <a:spcPts val="600"/>
              </a:spcAft>
              <a:buFont typeface="Arial" panose="020B0604020202020204" pitchFamily="34" charset="0"/>
              <a:buChar char="•"/>
            </a:pPr>
            <a:r>
              <a:rPr lang="en-US" sz="1400" b="1" i="1"/>
              <a:t>Mẫu đơn xin phép chụp hình và quay phim có thể tìm thấy trên trang web của cộng đồng Bảo Vệ An Toàn</a:t>
            </a:r>
            <a:endParaRPr lang="en-US" sz="1400"/>
          </a:p>
          <a:p>
            <a:pPr lvl="1" indent="-228600">
              <a:lnSpc>
                <a:spcPct val="90000"/>
              </a:lnSpc>
              <a:spcAft>
                <a:spcPts val="600"/>
              </a:spcAft>
              <a:buFont typeface="Arial" panose="020B0604020202020204" pitchFamily="34" charset="0"/>
              <a:buChar char="•"/>
            </a:pPr>
            <a:endParaRPr lang="en-US" sz="1400" b="0" i="0">
              <a:effectLst/>
            </a:endParaRPr>
          </a:p>
        </p:txBody>
      </p:sp>
      <p:pic>
        <p:nvPicPr>
          <p:cNvPr id="7" name="Picture 6" descr="A close up of a camera&#10;&#10;AI-generated content may be incorrect.">
            <a:extLst>
              <a:ext uri="{FF2B5EF4-FFF2-40B4-BE49-F238E27FC236}">
                <a16:creationId xmlns:a16="http://schemas.microsoft.com/office/drawing/2014/main" id="{57100BB7-DC64-94ED-0E36-E626DEE33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3840" y="4187078"/>
            <a:ext cx="3995928" cy="1960502"/>
          </a:xfrm>
          <a:prstGeom prst="rect">
            <a:avLst/>
          </a:prstGeom>
        </p:spPr>
      </p:pic>
      <p:sp>
        <p:nvSpPr>
          <p:cNvPr id="8" name="Slide Number Placeholder 7">
            <a:extLst>
              <a:ext uri="{FF2B5EF4-FFF2-40B4-BE49-F238E27FC236}">
                <a16:creationId xmlns:a16="http://schemas.microsoft.com/office/drawing/2014/main" id="{1E1DB918-93CA-8898-7286-8E938C630C7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DE16113-2B1D-4365-8930-557DC9925297}" type="slidenum">
              <a:rPr lang="en-US" smtClean="0">
                <a:solidFill>
                  <a:schemeClr val="tx1">
                    <a:tint val="75000"/>
                  </a:schemeClr>
                </a:solidFill>
              </a:rPr>
              <a:pPr>
                <a:spcAft>
                  <a:spcPts val="600"/>
                </a:spcAft>
              </a:pPr>
              <a:t>3</a:t>
            </a:fld>
            <a:endParaRPr lang="en-US">
              <a:solidFill>
                <a:schemeClr val="tx1">
                  <a:tint val="75000"/>
                </a:schemeClr>
              </a:solidFill>
            </a:endParaRPr>
          </a:p>
        </p:txBody>
      </p:sp>
      <p:sp>
        <p:nvSpPr>
          <p:cNvPr id="5" name="Content Placeholder 4">
            <a:extLst>
              <a:ext uri="{FF2B5EF4-FFF2-40B4-BE49-F238E27FC236}">
                <a16:creationId xmlns:a16="http://schemas.microsoft.com/office/drawing/2014/main" id="{6FAB752C-CED8-ED63-CF20-C6E0BF75E356}"/>
              </a:ext>
            </a:extLst>
          </p:cNvPr>
          <p:cNvSpPr txBox="1">
            <a:spLocks/>
          </p:cNvSpPr>
          <p:nvPr/>
        </p:nvSpPr>
        <p:spPr>
          <a:xfrm>
            <a:off x="2332199" y="1554660"/>
            <a:ext cx="8672142" cy="40324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vi" b="1" i="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5677674E-33D3-B141-DDD2-F77C8338D549}"/>
              </a:ext>
            </a:extLst>
          </p:cNvPr>
          <p:cNvGrpSpPr/>
          <p:nvPr/>
        </p:nvGrpSpPr>
        <p:grpSpPr>
          <a:xfrm>
            <a:off x="8704144" y="329183"/>
            <a:ext cx="2333608" cy="3429969"/>
            <a:chOff x="8956039" y="2463590"/>
            <a:chExt cx="2313587" cy="3400542"/>
          </a:xfrm>
        </p:grpSpPr>
        <p:pic>
          <p:nvPicPr>
            <p:cNvPr id="9" name="Picture 8">
              <a:extLst>
                <a:ext uri="{FF2B5EF4-FFF2-40B4-BE49-F238E27FC236}">
                  <a16:creationId xmlns:a16="http://schemas.microsoft.com/office/drawing/2014/main" id="{F5DB02E0-9052-21EA-B95F-BA1A38FAB8B3}"/>
                </a:ext>
              </a:extLst>
            </p:cNvPr>
            <p:cNvPicPr>
              <a:picLocks noChangeAspect="1"/>
            </p:cNvPicPr>
            <p:nvPr/>
          </p:nvPicPr>
          <p:blipFill>
            <a:blip r:embed="rId4">
              <a:alphaModFix amt="35000"/>
              <a:extLst>
                <a:ext uri="{BEBA8EAE-BF5A-486C-A8C5-ECC9F3942E4B}">
                  <a14:imgProps xmlns:a14="http://schemas.microsoft.com/office/drawing/2010/main">
                    <a14:imgLayer r:embed="rId5">
                      <a14:imgEffect>
                        <a14:colorTemperature colorTemp="7200"/>
                      </a14:imgEffect>
                    </a14:imgLayer>
                  </a14:imgProps>
                </a:ext>
              </a:extLst>
            </a:blip>
            <a:stretch>
              <a:fillRect/>
            </a:stretch>
          </p:blipFill>
          <p:spPr>
            <a:xfrm>
              <a:off x="9061277" y="2463590"/>
              <a:ext cx="1367882" cy="2654012"/>
            </a:xfrm>
            <a:prstGeom prst="rect">
              <a:avLst/>
            </a:prstGeom>
          </p:spPr>
        </p:pic>
        <p:grpSp>
          <p:nvGrpSpPr>
            <p:cNvPr id="10" name="Group 9">
              <a:extLst>
                <a:ext uri="{FF2B5EF4-FFF2-40B4-BE49-F238E27FC236}">
                  <a16:creationId xmlns:a16="http://schemas.microsoft.com/office/drawing/2014/main" id="{2ECFA338-77CA-B7A4-66F0-8CB50EE66218}"/>
                </a:ext>
              </a:extLst>
            </p:cNvPr>
            <p:cNvGrpSpPr/>
            <p:nvPr/>
          </p:nvGrpSpPr>
          <p:grpSpPr>
            <a:xfrm>
              <a:off x="8956039" y="4705651"/>
              <a:ext cx="2313587" cy="1158481"/>
              <a:chOff x="6824958" y="4909012"/>
              <a:chExt cx="2313587" cy="1158481"/>
            </a:xfrm>
          </p:grpSpPr>
          <p:pic>
            <p:nvPicPr>
              <p:cNvPr id="11" name="Picture 4">
                <a:extLst>
                  <a:ext uri="{FF2B5EF4-FFF2-40B4-BE49-F238E27FC236}">
                    <a16:creationId xmlns:a16="http://schemas.microsoft.com/office/drawing/2014/main" id="{B0D2EE73-1DB0-BF69-2F8B-4AAA252606C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 r="62138"/>
              <a:stretch/>
            </p:blipFill>
            <p:spPr bwMode="auto">
              <a:xfrm>
                <a:off x="7582290" y="4909012"/>
                <a:ext cx="574538" cy="86841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DD686DA9-3AC6-8F9F-7012-B6C4550BA51D}"/>
                  </a:ext>
                </a:extLst>
              </p:cNvPr>
              <p:cNvGrpSpPr/>
              <p:nvPr/>
            </p:nvGrpSpPr>
            <p:grpSpPr>
              <a:xfrm>
                <a:off x="6824958" y="5636606"/>
                <a:ext cx="2313587" cy="430887"/>
                <a:chOff x="6824958" y="5636606"/>
                <a:chExt cx="2313587" cy="430887"/>
              </a:xfrm>
            </p:grpSpPr>
            <p:sp>
              <p:nvSpPr>
                <p:cNvPr id="13" name="TextBox 12">
                  <a:extLst>
                    <a:ext uri="{FF2B5EF4-FFF2-40B4-BE49-F238E27FC236}">
                      <a16:creationId xmlns:a16="http://schemas.microsoft.com/office/drawing/2014/main" id="{458C86F3-43F6-2EE3-CA36-AEC002F608BF}"/>
                    </a:ext>
                  </a:extLst>
                </p:cNvPr>
                <p:cNvSpPr txBox="1"/>
                <p:nvPr/>
              </p:nvSpPr>
              <p:spPr>
                <a:xfrm>
                  <a:off x="6976273" y="5882827"/>
                  <a:ext cx="2162272" cy="184666"/>
                </a:xfrm>
                <a:prstGeom prst="rect">
                  <a:avLst/>
                </a:prstGeom>
                <a:noFill/>
              </p:spPr>
              <p:txBody>
                <a:bodyPr wrap="square" rtlCol="0">
                  <a:spAutoFit/>
                </a:bodyPr>
                <a:lstStyle/>
                <a:p>
                  <a:pPr>
                    <a:spcAft>
                      <a:spcPts val="600"/>
                    </a:spcAft>
                  </a:pPr>
                  <a:r>
                    <a:rPr lang="vi"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Văn phòng Bảo vệ</a:t>
                  </a:r>
                  <a:r>
                    <a:rPr lang="en-AU"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 an </a:t>
                  </a:r>
                  <a:r>
                    <a:rPr lang="en-AU" sz="600" kern="1200" err="1">
                      <a:solidFill>
                        <a:schemeClr val="tx1"/>
                      </a:solidFill>
                      <a:latin typeface="Open Sans" panose="020B0606030504020204" pitchFamily="34" charset="0"/>
                      <a:ea typeface="Open Sans" panose="020B0606030504020204" pitchFamily="34" charset="0"/>
                      <a:cs typeface="Open Sans" panose="020B0606030504020204" pitchFamily="34" charset="0"/>
                    </a:rPr>
                    <a:t>toàn</a:t>
                  </a:r>
                  <a:r>
                    <a:rPr lang="vi"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 và Liêm chính Bộ trưởng</a:t>
                  </a:r>
                  <a:endParaRPr lang="en-AU" sz="600">
                    <a:solidFill>
                      <a:srgbClr val="1A396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68E75584-587A-7DBB-F37E-411AF852F5E7}"/>
                    </a:ext>
                  </a:extLst>
                </p:cNvPr>
                <p:cNvSpPr txBox="1"/>
                <p:nvPr/>
              </p:nvSpPr>
              <p:spPr>
                <a:xfrm>
                  <a:off x="6824958" y="5636606"/>
                  <a:ext cx="2313587" cy="246221"/>
                </a:xfrm>
                <a:prstGeom prst="rect">
                  <a:avLst/>
                </a:prstGeom>
                <a:noFill/>
              </p:spPr>
              <p:txBody>
                <a:bodyPr wrap="square" rtlCol="0">
                  <a:spAutoFit/>
                </a:bodyPr>
                <a:lstStyle/>
                <a:p>
                  <a:pPr>
                    <a:spcAft>
                      <a:spcPts val="600"/>
                    </a:spcAft>
                  </a:pPr>
                  <a:r>
                    <a:rPr lang="vi" sz="1000" kern="1200">
                      <a:solidFill>
                        <a:srgbClr val="C4A47B"/>
                      </a:solidFill>
                      <a:latin typeface="Calibri Light" panose="020F0302020204030204" pitchFamily="34" charset="0"/>
                      <a:ea typeface="+mn-ea"/>
                      <a:cs typeface="Calibri Light" panose="020F0302020204030204" pitchFamily="34" charset="0"/>
                    </a:rPr>
                    <a:t>TỔNG GIÁO PHẬN CÔNG GIÁO SYDNEY</a:t>
                  </a:r>
                  <a:endParaRPr lang="en-AU" sz="100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grpSp>
      </p:grpSp>
    </p:spTree>
    <p:extLst>
      <p:ext uri="{BB962C8B-B14F-4D97-AF65-F5344CB8AC3E}">
        <p14:creationId xmlns:p14="http://schemas.microsoft.com/office/powerpoint/2010/main" val="1827634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E885A9-9EB0-AA53-0EBB-438D5E5E84B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9B267E-0696-8550-732E-75F6CDCC61B8}"/>
              </a:ext>
            </a:extLst>
          </p:cNvPr>
          <p:cNvSpPr txBox="1"/>
          <p:nvPr/>
        </p:nvSpPr>
        <p:spPr>
          <a:xfrm>
            <a:off x="6103650" y="741391"/>
            <a:ext cx="5219307" cy="1066627"/>
          </a:xfrm>
          <a:prstGeom prst="roundRect">
            <a:avLst/>
          </a:prstGeom>
        </p:spPr>
        <p:txBody>
          <a:bodyPr vert="horz" lIns="91440" tIns="45720" rIns="91440" bIns="45720" rtlCol="0" anchor="b">
            <a:normAutofit/>
          </a:bodyPr>
          <a:lstStyle/>
          <a:p>
            <a:pPr>
              <a:lnSpc>
                <a:spcPct val="90000"/>
              </a:lnSpc>
              <a:spcBef>
                <a:spcPct val="0"/>
              </a:spcBef>
              <a:spcAft>
                <a:spcPts val="600"/>
              </a:spcAft>
            </a:pPr>
            <a:r>
              <a:rPr lang="en-US" sz="3200" dirty="0">
                <a:latin typeface="+mj-lt"/>
                <a:ea typeface="+mj-ea"/>
                <a:cs typeface="+mj-cs"/>
              </a:rPr>
              <a:t>Những </a:t>
            </a:r>
            <a:r>
              <a:rPr lang="en-US" sz="3200" dirty="0" err="1">
                <a:latin typeface="+mj-lt"/>
                <a:ea typeface="+mj-ea"/>
                <a:cs typeface="+mj-cs"/>
              </a:rPr>
              <a:t>điều</a:t>
            </a:r>
            <a:r>
              <a:rPr lang="en-US" sz="3200" dirty="0">
                <a:latin typeface="+mj-lt"/>
                <a:ea typeface="+mj-ea"/>
                <a:cs typeface="+mj-cs"/>
              </a:rPr>
              <a:t> </a:t>
            </a:r>
            <a:r>
              <a:rPr lang="en-US" sz="3200" dirty="0" err="1">
                <a:latin typeface="+mj-lt"/>
                <a:ea typeface="+mj-ea"/>
                <a:cs typeface="+mj-cs"/>
              </a:rPr>
              <a:t>cần</a:t>
            </a:r>
            <a:r>
              <a:rPr lang="en-US" sz="3200" dirty="0">
                <a:latin typeface="+mj-lt"/>
                <a:ea typeface="+mj-ea"/>
                <a:cs typeface="+mj-cs"/>
              </a:rPr>
              <a:t> </a:t>
            </a:r>
            <a:r>
              <a:rPr lang="en-US" sz="3200" dirty="0" err="1">
                <a:latin typeface="+mj-lt"/>
                <a:ea typeface="+mj-ea"/>
                <a:cs typeface="+mj-cs"/>
              </a:rPr>
              <a:t>lưu</a:t>
            </a:r>
            <a:r>
              <a:rPr lang="en-US" sz="3200" dirty="0">
                <a:latin typeface="+mj-lt"/>
                <a:ea typeface="+mj-ea"/>
                <a:cs typeface="+mj-cs"/>
              </a:rPr>
              <a:t> ý</a:t>
            </a:r>
            <a:endParaRPr lang="en-US" sz="3200" b="1" dirty="0">
              <a:latin typeface="+mj-lt"/>
              <a:ea typeface="+mj-ea"/>
              <a:cs typeface="+mj-cs"/>
            </a:endParaRPr>
          </a:p>
        </p:txBody>
      </p:sp>
      <p:sp>
        <p:nvSpPr>
          <p:cNvPr id="21" name="Rectangle 20">
            <a:extLst>
              <a:ext uri="{FF2B5EF4-FFF2-40B4-BE49-F238E27FC236}">
                <a16:creationId xmlns:a16="http://schemas.microsoft.com/office/drawing/2014/main" id="{3C2FC81D-C43B-D6D3-660A-B463918C2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923"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22">
            <a:extLst>
              <a:ext uri="{FF2B5EF4-FFF2-40B4-BE49-F238E27FC236}">
                <a16:creationId xmlns:a16="http://schemas.microsoft.com/office/drawing/2014/main" id="{BDDB3F1B-9976-8542-B149-C66F2061F2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81" y="0"/>
            <a:ext cx="123362" cy="6858000"/>
            <a:chOff x="12068638" y="0"/>
            <a:chExt cx="123362" cy="6858000"/>
          </a:xfrm>
        </p:grpSpPr>
        <p:sp>
          <p:nvSpPr>
            <p:cNvPr id="24" name="Rectangle 23">
              <a:extLst>
                <a:ext uri="{FF2B5EF4-FFF2-40B4-BE49-F238E27FC236}">
                  <a16:creationId xmlns:a16="http://schemas.microsoft.com/office/drawing/2014/main" id="{023A3929-30D6-0483-783F-8C676BF16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20AF78C-8B49-5B80-2FA4-B815E7506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descr="A group of boys holding a cross&#10;&#10;AI-generated content may be incorrect.">
            <a:extLst>
              <a:ext uri="{FF2B5EF4-FFF2-40B4-BE49-F238E27FC236}">
                <a16:creationId xmlns:a16="http://schemas.microsoft.com/office/drawing/2014/main" id="{394ADC8E-3BF2-9298-B9C1-D8CFCCD490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4662" y="882589"/>
            <a:ext cx="2943471" cy="2452893"/>
          </a:xfrm>
          <a:prstGeom prst="rect">
            <a:avLst/>
          </a:prstGeom>
        </p:spPr>
      </p:pic>
      <p:sp>
        <p:nvSpPr>
          <p:cNvPr id="16" name="TextBox 15">
            <a:extLst>
              <a:ext uri="{FF2B5EF4-FFF2-40B4-BE49-F238E27FC236}">
                <a16:creationId xmlns:a16="http://schemas.microsoft.com/office/drawing/2014/main" id="{2786587A-9BAA-3CF4-C4B4-5930A13E714A}"/>
              </a:ext>
            </a:extLst>
          </p:cNvPr>
          <p:cNvSpPr txBox="1"/>
          <p:nvPr/>
        </p:nvSpPr>
        <p:spPr>
          <a:xfrm>
            <a:off x="6103650" y="1948860"/>
            <a:ext cx="5219308" cy="4032448"/>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2000" b="0" i="0" dirty="0">
              <a:effectLst/>
            </a:endParaRPr>
          </a:p>
          <a:p>
            <a:pPr marL="457200" indent="-228600">
              <a:lnSpc>
                <a:spcPct val="90000"/>
              </a:lnSpc>
              <a:spcAft>
                <a:spcPts val="600"/>
              </a:spcAft>
              <a:buFont typeface="Arial" panose="020B0604020202020204" pitchFamily="34" charset="0"/>
              <a:buChar char="•"/>
            </a:pPr>
            <a:r>
              <a:rPr lang="en-US" sz="2000" b="1" dirty="0" err="1"/>
              <a:t>Không</a:t>
            </a:r>
            <a:r>
              <a:rPr lang="en-US" sz="2000" b="1" dirty="0"/>
              <a:t> </a:t>
            </a:r>
            <a:r>
              <a:rPr lang="en-US" sz="2000" b="1" dirty="0" err="1"/>
              <a:t>vào</a:t>
            </a:r>
            <a:r>
              <a:rPr lang="en-US" sz="2000" b="1" dirty="0"/>
              <a:t> </a:t>
            </a:r>
            <a:r>
              <a:rPr lang="en-US" sz="2000" b="1" dirty="0" err="1"/>
              <a:t>phòng</a:t>
            </a:r>
            <a:r>
              <a:rPr lang="en-US" sz="2000" b="1" dirty="0"/>
              <a:t> </a:t>
            </a:r>
            <a:r>
              <a:rPr lang="en-US" sz="2000" b="1" dirty="0" err="1"/>
              <a:t>mặc</a:t>
            </a:r>
            <a:r>
              <a:rPr lang="en-US" sz="2000" b="1" dirty="0"/>
              <a:t> </a:t>
            </a:r>
            <a:r>
              <a:rPr lang="en-US" sz="2000" b="1" dirty="0" err="1"/>
              <a:t>áo</a:t>
            </a:r>
            <a:r>
              <a:rPr lang="en-US" sz="2000" b="1" dirty="0"/>
              <a:t> </a:t>
            </a:r>
            <a:r>
              <a:rPr lang="en-US" sz="2000" b="1" dirty="0" err="1"/>
              <a:t>khi</a:t>
            </a:r>
            <a:r>
              <a:rPr lang="en-US" sz="2000" b="1" dirty="0"/>
              <a:t> </a:t>
            </a:r>
            <a:r>
              <a:rPr lang="en-US" sz="2000" b="1" dirty="0" err="1"/>
              <a:t>các</a:t>
            </a:r>
            <a:r>
              <a:rPr lang="en-US" sz="2000" b="1" dirty="0"/>
              <a:t> </a:t>
            </a:r>
            <a:r>
              <a:rPr lang="en-US" sz="2000" b="1" dirty="0" err="1"/>
              <a:t>em</a:t>
            </a:r>
            <a:r>
              <a:rPr lang="en-US" sz="2000" b="1" dirty="0"/>
              <a:t> </a:t>
            </a:r>
            <a:r>
              <a:rPr lang="en-US" sz="2000" b="1" dirty="0" err="1"/>
              <a:t>đang</a:t>
            </a:r>
            <a:r>
              <a:rPr lang="en-US" sz="2000" b="1" dirty="0"/>
              <a:t> ở </a:t>
            </a:r>
            <a:r>
              <a:rPr lang="en-US" sz="2000" b="1" dirty="0" err="1"/>
              <a:t>trong</a:t>
            </a:r>
            <a:r>
              <a:rPr lang="en-US" sz="2000" b="1" dirty="0"/>
              <a:t> </a:t>
            </a:r>
            <a:r>
              <a:rPr lang="en-US" sz="2000" b="1" dirty="0" err="1"/>
              <a:t>đó</a:t>
            </a:r>
            <a:r>
              <a:rPr lang="en-US" sz="2000" b="1" dirty="0"/>
              <a:t>, </a:t>
            </a:r>
            <a:r>
              <a:rPr lang="en-US" sz="2000" b="1" dirty="0" err="1"/>
              <a:t>trừ</a:t>
            </a:r>
            <a:r>
              <a:rPr lang="en-US" sz="2000" b="1" dirty="0"/>
              <a:t> </a:t>
            </a:r>
            <a:r>
              <a:rPr lang="en-US" sz="2000" b="1" dirty="0" err="1"/>
              <a:t>phụ</a:t>
            </a:r>
            <a:r>
              <a:rPr lang="en-US" sz="2000" b="1" dirty="0"/>
              <a:t> </a:t>
            </a:r>
            <a:r>
              <a:rPr lang="en-US" sz="2000" b="1" dirty="0" err="1"/>
              <a:t>huynh</a:t>
            </a:r>
            <a:r>
              <a:rPr lang="en-US" sz="2000" b="1" dirty="0"/>
              <a:t> </a:t>
            </a:r>
            <a:r>
              <a:rPr lang="en-US" sz="2000" b="1" dirty="0" err="1"/>
              <a:t>các</a:t>
            </a:r>
            <a:r>
              <a:rPr lang="en-US" sz="2000" b="1" dirty="0"/>
              <a:t> </a:t>
            </a:r>
            <a:r>
              <a:rPr lang="en-US" sz="2000" b="1" dirty="0" err="1"/>
              <a:t>em</a:t>
            </a:r>
            <a:r>
              <a:rPr lang="en-US" sz="2000" b="1" dirty="0"/>
              <a:t> </a:t>
            </a:r>
            <a:r>
              <a:rPr lang="en-US" sz="2000" b="1" dirty="0" err="1"/>
              <a:t>và</a:t>
            </a:r>
            <a:r>
              <a:rPr lang="en-US" sz="2000" b="1" dirty="0"/>
              <a:t> </a:t>
            </a:r>
            <a:r>
              <a:rPr lang="en-US" sz="2000" b="1" dirty="0" err="1"/>
              <a:t>những</a:t>
            </a:r>
            <a:r>
              <a:rPr lang="en-US" sz="2000" b="1" dirty="0"/>
              <a:t> </a:t>
            </a:r>
            <a:r>
              <a:rPr lang="en-US" sz="2000" b="1" dirty="0" err="1"/>
              <a:t>người</a:t>
            </a:r>
            <a:r>
              <a:rPr lang="en-US" sz="2000" b="1" dirty="0"/>
              <a:t> </a:t>
            </a:r>
            <a:r>
              <a:rPr lang="en-US" sz="2000" b="1" dirty="0" err="1"/>
              <a:t>đã</a:t>
            </a:r>
            <a:r>
              <a:rPr lang="en-US" sz="2000" b="1" dirty="0"/>
              <a:t> </a:t>
            </a:r>
            <a:r>
              <a:rPr lang="en-US" sz="2000" b="1" dirty="0" err="1"/>
              <a:t>được</a:t>
            </a:r>
            <a:r>
              <a:rPr lang="en-US" sz="2000" b="1" dirty="0"/>
              <a:t> </a:t>
            </a:r>
            <a:r>
              <a:rPr lang="en-US" sz="2000" b="1" dirty="0" err="1"/>
              <a:t>chỉ</a:t>
            </a:r>
            <a:r>
              <a:rPr lang="en-US" sz="2000" b="1" dirty="0"/>
              <a:t> </a:t>
            </a:r>
            <a:r>
              <a:rPr lang="en-US" sz="2000" b="1" dirty="0" err="1"/>
              <a:t>định</a:t>
            </a:r>
            <a:r>
              <a:rPr lang="en-US" sz="2000" b="1" dirty="0"/>
              <a:t> </a:t>
            </a:r>
            <a:r>
              <a:rPr lang="en-US" sz="2000" b="1" dirty="0" err="1"/>
              <a:t>để</a:t>
            </a:r>
            <a:r>
              <a:rPr lang="en-US" sz="2000" b="1" dirty="0"/>
              <a:t> </a:t>
            </a:r>
            <a:r>
              <a:rPr lang="en-US" sz="2000" b="1" dirty="0" err="1"/>
              <a:t>giúp</a:t>
            </a:r>
            <a:r>
              <a:rPr lang="en-US" sz="2000" b="1" dirty="0"/>
              <a:t> </a:t>
            </a:r>
            <a:r>
              <a:rPr lang="en-US" sz="2000" b="1" dirty="0" err="1"/>
              <a:t>các</a:t>
            </a:r>
            <a:r>
              <a:rPr lang="en-US" sz="2000" b="1" dirty="0"/>
              <a:t> </a:t>
            </a:r>
            <a:r>
              <a:rPr lang="en-US" sz="2000" b="1" dirty="0" err="1"/>
              <a:t>em</a:t>
            </a:r>
            <a:r>
              <a:rPr lang="en-US" sz="2000" b="1" dirty="0"/>
              <a:t> </a:t>
            </a:r>
            <a:r>
              <a:rPr lang="en-US" sz="2000" b="1" dirty="0" err="1"/>
              <a:t>trong</a:t>
            </a:r>
            <a:r>
              <a:rPr lang="en-US" sz="2000" b="1" dirty="0"/>
              <a:t> </a:t>
            </a:r>
            <a:r>
              <a:rPr lang="en-US" sz="2000" b="1" dirty="0" err="1"/>
              <a:t>phòng</a:t>
            </a:r>
            <a:r>
              <a:rPr lang="en-US" sz="2000" b="1" dirty="0"/>
              <a:t> </a:t>
            </a:r>
            <a:r>
              <a:rPr lang="en-US" sz="2000" b="1" dirty="0" err="1"/>
              <a:t>áo</a:t>
            </a:r>
            <a:r>
              <a:rPr lang="en-US" sz="2000" b="1" dirty="0"/>
              <a:t> </a:t>
            </a:r>
            <a:r>
              <a:rPr lang="en-US" sz="2000" b="1" dirty="0" err="1"/>
              <a:t>và</a:t>
            </a:r>
            <a:r>
              <a:rPr lang="en-US" sz="2000" b="1" dirty="0"/>
              <a:t> </a:t>
            </a:r>
            <a:r>
              <a:rPr lang="en-US" sz="2000" b="1" dirty="0" err="1"/>
              <a:t>có</a:t>
            </a:r>
            <a:r>
              <a:rPr lang="en-US" sz="2000" b="1" dirty="0"/>
              <a:t> WWCC.</a:t>
            </a:r>
          </a:p>
          <a:p>
            <a:pPr marL="457200" indent="-228600">
              <a:lnSpc>
                <a:spcPct val="90000"/>
              </a:lnSpc>
              <a:spcAft>
                <a:spcPts val="600"/>
              </a:spcAft>
              <a:buFont typeface="Arial" panose="020B0604020202020204" pitchFamily="34" charset="0"/>
              <a:buChar char="•"/>
            </a:pPr>
            <a:endParaRPr lang="en-US" sz="2000" b="1" dirty="0"/>
          </a:p>
          <a:p>
            <a:pPr>
              <a:lnSpc>
                <a:spcPct val="90000"/>
              </a:lnSpc>
              <a:spcAft>
                <a:spcPts val="600"/>
              </a:spcAft>
            </a:pPr>
            <a:r>
              <a:rPr lang="en-US" sz="2000" dirty="0" err="1"/>
              <a:t>Để</a:t>
            </a:r>
            <a:r>
              <a:rPr lang="en-US" sz="2000" dirty="0"/>
              <a:t> </a:t>
            </a:r>
            <a:r>
              <a:rPr lang="en-US" sz="2000" dirty="0" err="1"/>
              <a:t>đảm</a:t>
            </a:r>
            <a:r>
              <a:rPr lang="en-US" sz="2000" dirty="0"/>
              <a:t> </a:t>
            </a:r>
            <a:r>
              <a:rPr lang="en-US" sz="2000" dirty="0" err="1"/>
              <a:t>bảo</a:t>
            </a:r>
            <a:r>
              <a:rPr lang="en-US" sz="2000" dirty="0"/>
              <a:t> </a:t>
            </a:r>
            <a:r>
              <a:rPr lang="en-US" sz="2000" dirty="0" err="1"/>
              <a:t>sự</a:t>
            </a:r>
            <a:r>
              <a:rPr lang="en-US" sz="2000" dirty="0"/>
              <a:t> </a:t>
            </a:r>
            <a:r>
              <a:rPr lang="en-US" sz="2000" dirty="0" err="1"/>
              <a:t>riêng</a:t>
            </a:r>
            <a:r>
              <a:rPr lang="en-US" sz="2000" dirty="0"/>
              <a:t> </a:t>
            </a:r>
            <a:r>
              <a:rPr lang="en-US" sz="2000" dirty="0" err="1"/>
              <a:t>tư</a:t>
            </a:r>
            <a:r>
              <a:rPr lang="en-US" sz="2000" dirty="0"/>
              <a:t> </a:t>
            </a:r>
            <a:r>
              <a:rPr lang="en-US" sz="2000" dirty="0" err="1"/>
              <a:t>và</a:t>
            </a:r>
            <a:r>
              <a:rPr lang="en-US" sz="2000" dirty="0"/>
              <a:t> an </a:t>
            </a:r>
            <a:r>
              <a:rPr lang="en-US" sz="2000" dirty="0" err="1"/>
              <a:t>toàn</a:t>
            </a:r>
            <a:r>
              <a:rPr lang="en-US" sz="2000" dirty="0"/>
              <a:t> </a:t>
            </a:r>
            <a:r>
              <a:rPr lang="en-US" sz="2000" dirty="0" err="1"/>
              <a:t>cho</a:t>
            </a:r>
            <a:r>
              <a:rPr lang="en-US" sz="2000" dirty="0"/>
              <a:t> </a:t>
            </a:r>
            <a:r>
              <a:rPr lang="en-US" sz="2000" dirty="0" err="1"/>
              <a:t>các</a:t>
            </a:r>
            <a:r>
              <a:rPr lang="en-US" sz="2000" dirty="0"/>
              <a:t> </a:t>
            </a:r>
            <a:r>
              <a:rPr lang="en-US" sz="2000" dirty="0" err="1"/>
              <a:t>em</a:t>
            </a:r>
            <a:r>
              <a:rPr lang="en-US" sz="2000" dirty="0"/>
              <a:t>, </a:t>
            </a:r>
            <a:r>
              <a:rPr lang="en-US" sz="2000" dirty="0" err="1"/>
              <a:t>xin</a:t>
            </a:r>
            <a:r>
              <a:rPr lang="en-US" sz="2000" dirty="0"/>
              <a:t> </a:t>
            </a:r>
            <a:r>
              <a:rPr lang="en-US" sz="2000" dirty="0" err="1"/>
              <a:t>mọi</a:t>
            </a:r>
            <a:r>
              <a:rPr lang="en-US" sz="2000" dirty="0"/>
              <a:t> </a:t>
            </a:r>
            <a:r>
              <a:rPr lang="en-US" sz="2000" dirty="0" err="1"/>
              <a:t>người</a:t>
            </a:r>
            <a:r>
              <a:rPr lang="en-US" sz="2000" dirty="0"/>
              <a:t> </a:t>
            </a:r>
            <a:r>
              <a:rPr lang="en-US" sz="2000" dirty="0" err="1"/>
              <a:t>lưu</a:t>
            </a:r>
            <a:r>
              <a:rPr lang="en-US" sz="2000" dirty="0"/>
              <a:t> ý </a:t>
            </a:r>
            <a:r>
              <a:rPr lang="en-US" sz="2000" dirty="0" err="1"/>
              <a:t>nếu</a:t>
            </a:r>
            <a:r>
              <a:rPr lang="en-US" sz="2000" dirty="0"/>
              <a:t> </a:t>
            </a:r>
            <a:r>
              <a:rPr lang="en-US" sz="2000" dirty="0" err="1"/>
              <a:t>không</a:t>
            </a:r>
            <a:r>
              <a:rPr lang="en-US" sz="2000" dirty="0"/>
              <a:t> </a:t>
            </a:r>
            <a:r>
              <a:rPr lang="en-US" sz="2000" dirty="0" err="1"/>
              <a:t>có</a:t>
            </a:r>
            <a:r>
              <a:rPr lang="en-US" sz="2000" dirty="0"/>
              <a:t> WWCC </a:t>
            </a:r>
            <a:r>
              <a:rPr lang="en-US" sz="2000" dirty="0" err="1"/>
              <a:t>thì</a:t>
            </a:r>
            <a:r>
              <a:rPr lang="en-US" sz="2000" dirty="0"/>
              <a:t> </a:t>
            </a:r>
            <a:r>
              <a:rPr lang="en-US" sz="2000" dirty="0" err="1"/>
              <a:t>không</a:t>
            </a:r>
            <a:r>
              <a:rPr lang="en-US" sz="2000" dirty="0"/>
              <a:t> </a:t>
            </a:r>
            <a:r>
              <a:rPr lang="en-US" sz="2000" dirty="0" err="1"/>
              <a:t>được</a:t>
            </a:r>
            <a:r>
              <a:rPr lang="en-US" sz="2000" dirty="0"/>
              <a:t> </a:t>
            </a:r>
            <a:r>
              <a:rPr lang="en-US" sz="2000" dirty="0" err="1"/>
              <a:t>vào</a:t>
            </a:r>
            <a:r>
              <a:rPr lang="en-US" sz="2000" dirty="0"/>
              <a:t> </a:t>
            </a:r>
            <a:r>
              <a:rPr lang="en-US" sz="2000" dirty="0" err="1"/>
              <a:t>phòng</a:t>
            </a:r>
            <a:r>
              <a:rPr lang="en-US" sz="2000" dirty="0"/>
              <a:t> </a:t>
            </a:r>
            <a:r>
              <a:rPr lang="en-US" sz="2000" dirty="0" err="1"/>
              <a:t>mặc</a:t>
            </a:r>
            <a:r>
              <a:rPr lang="en-US" sz="2000" dirty="0"/>
              <a:t> </a:t>
            </a:r>
            <a:r>
              <a:rPr lang="en-US" sz="2000" dirty="0" err="1"/>
              <a:t>áo</a:t>
            </a:r>
            <a:r>
              <a:rPr lang="en-US" sz="2000" dirty="0"/>
              <a:t> </a:t>
            </a:r>
            <a:r>
              <a:rPr lang="en-US" sz="2000" dirty="0" err="1"/>
              <a:t>trong</a:t>
            </a:r>
            <a:r>
              <a:rPr lang="en-US" sz="2000" dirty="0"/>
              <a:t> </a:t>
            </a:r>
            <a:r>
              <a:rPr lang="en-US" sz="2000" dirty="0" err="1"/>
              <a:t>thời</a:t>
            </a:r>
            <a:r>
              <a:rPr lang="en-US" sz="2000" dirty="0"/>
              <a:t> </a:t>
            </a:r>
            <a:r>
              <a:rPr lang="en-US" sz="2000" dirty="0" err="1"/>
              <a:t>gian</a:t>
            </a:r>
            <a:r>
              <a:rPr lang="en-US" sz="2000" dirty="0"/>
              <a:t> </a:t>
            </a:r>
            <a:r>
              <a:rPr lang="en-US" sz="2000" dirty="0" err="1"/>
              <a:t>các</a:t>
            </a:r>
            <a:r>
              <a:rPr lang="en-US" sz="2000" dirty="0"/>
              <a:t> </a:t>
            </a:r>
            <a:r>
              <a:rPr lang="en-US" sz="2000" dirty="0" err="1"/>
              <a:t>em</a:t>
            </a:r>
            <a:r>
              <a:rPr lang="en-US" sz="2000" dirty="0"/>
              <a:t> </a:t>
            </a:r>
            <a:r>
              <a:rPr lang="en-US" sz="2000" dirty="0" err="1"/>
              <a:t>đang</a:t>
            </a:r>
            <a:r>
              <a:rPr lang="en-US" sz="2000" dirty="0"/>
              <a:t> </a:t>
            </a:r>
            <a:r>
              <a:rPr lang="en-US" sz="2000" dirty="0" err="1"/>
              <a:t>sử</a:t>
            </a:r>
            <a:r>
              <a:rPr lang="en-US" sz="2000" dirty="0"/>
              <a:t> </a:t>
            </a:r>
            <a:r>
              <a:rPr lang="en-US" sz="2000" dirty="0" err="1"/>
              <a:t>dụng</a:t>
            </a:r>
            <a:r>
              <a:rPr lang="en-US" sz="2000" dirty="0"/>
              <a:t>.</a:t>
            </a:r>
          </a:p>
          <a:p>
            <a:pPr lvl="1" indent="-228600">
              <a:lnSpc>
                <a:spcPct val="90000"/>
              </a:lnSpc>
              <a:spcAft>
                <a:spcPts val="600"/>
              </a:spcAft>
              <a:buFont typeface="Arial" panose="020B0604020202020204" pitchFamily="34" charset="0"/>
              <a:buChar char="•"/>
            </a:pPr>
            <a:endParaRPr lang="en-US" sz="2000" b="0" i="0" dirty="0">
              <a:effectLst/>
            </a:endParaRPr>
          </a:p>
        </p:txBody>
      </p:sp>
      <p:sp>
        <p:nvSpPr>
          <p:cNvPr id="8" name="Slide Number Placeholder 7">
            <a:extLst>
              <a:ext uri="{FF2B5EF4-FFF2-40B4-BE49-F238E27FC236}">
                <a16:creationId xmlns:a16="http://schemas.microsoft.com/office/drawing/2014/main" id="{7EC8C1CF-353F-D45D-7570-8FC77494DB7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DE16113-2B1D-4365-8930-557DC9925297}" type="slidenum">
              <a:rPr lang="en-US" smtClean="0">
                <a:solidFill>
                  <a:schemeClr val="tx1">
                    <a:tint val="75000"/>
                  </a:schemeClr>
                </a:solidFill>
              </a:rPr>
              <a:pPr>
                <a:spcAft>
                  <a:spcPts val="600"/>
                </a:spcAft>
              </a:pPr>
              <a:t>4</a:t>
            </a:fld>
            <a:endParaRPr lang="en-US">
              <a:solidFill>
                <a:schemeClr val="tx1">
                  <a:tint val="75000"/>
                </a:schemeClr>
              </a:solidFill>
            </a:endParaRPr>
          </a:p>
        </p:txBody>
      </p:sp>
      <p:sp>
        <p:nvSpPr>
          <p:cNvPr id="5" name="Content Placeholder 4">
            <a:extLst>
              <a:ext uri="{FF2B5EF4-FFF2-40B4-BE49-F238E27FC236}">
                <a16:creationId xmlns:a16="http://schemas.microsoft.com/office/drawing/2014/main" id="{5E80D9D3-1F2B-FE69-EE31-C81CAA20476D}"/>
              </a:ext>
            </a:extLst>
          </p:cNvPr>
          <p:cNvSpPr txBox="1">
            <a:spLocks/>
          </p:cNvSpPr>
          <p:nvPr/>
        </p:nvSpPr>
        <p:spPr>
          <a:xfrm>
            <a:off x="2332199" y="1554660"/>
            <a:ext cx="8672142" cy="40324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vi" b="1" i="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FB791063-3DBE-9CE7-AAE2-8BFC768C7F6D}"/>
              </a:ext>
            </a:extLst>
          </p:cNvPr>
          <p:cNvGrpSpPr/>
          <p:nvPr/>
        </p:nvGrpSpPr>
        <p:grpSpPr>
          <a:xfrm>
            <a:off x="1840313" y="3522518"/>
            <a:ext cx="1672166" cy="2457774"/>
            <a:chOff x="8956039" y="2463590"/>
            <a:chExt cx="2313587" cy="3400542"/>
          </a:xfrm>
        </p:grpSpPr>
        <p:pic>
          <p:nvPicPr>
            <p:cNvPr id="9" name="Picture 8">
              <a:extLst>
                <a:ext uri="{FF2B5EF4-FFF2-40B4-BE49-F238E27FC236}">
                  <a16:creationId xmlns:a16="http://schemas.microsoft.com/office/drawing/2014/main" id="{BF07A5ED-A859-5CAC-C28C-EEBFCBDA0DCE}"/>
                </a:ext>
              </a:extLst>
            </p:cNvPr>
            <p:cNvPicPr>
              <a:picLocks noChangeAspect="1"/>
            </p:cNvPicPr>
            <p:nvPr/>
          </p:nvPicPr>
          <p:blipFill>
            <a:blip r:embed="rId4">
              <a:alphaModFix amt="35000"/>
              <a:extLst>
                <a:ext uri="{BEBA8EAE-BF5A-486C-A8C5-ECC9F3942E4B}">
                  <a14:imgProps xmlns:a14="http://schemas.microsoft.com/office/drawing/2010/main">
                    <a14:imgLayer r:embed="rId5">
                      <a14:imgEffect>
                        <a14:colorTemperature colorTemp="7200"/>
                      </a14:imgEffect>
                    </a14:imgLayer>
                  </a14:imgProps>
                </a:ext>
              </a:extLst>
            </a:blip>
            <a:stretch>
              <a:fillRect/>
            </a:stretch>
          </p:blipFill>
          <p:spPr>
            <a:xfrm>
              <a:off x="9061277" y="2463590"/>
              <a:ext cx="1367882" cy="2654012"/>
            </a:xfrm>
            <a:prstGeom prst="rect">
              <a:avLst/>
            </a:prstGeom>
          </p:spPr>
        </p:pic>
        <p:grpSp>
          <p:nvGrpSpPr>
            <p:cNvPr id="10" name="Group 9">
              <a:extLst>
                <a:ext uri="{FF2B5EF4-FFF2-40B4-BE49-F238E27FC236}">
                  <a16:creationId xmlns:a16="http://schemas.microsoft.com/office/drawing/2014/main" id="{B449FB07-5A4D-4DF0-2C19-1369323B8B29}"/>
                </a:ext>
              </a:extLst>
            </p:cNvPr>
            <p:cNvGrpSpPr/>
            <p:nvPr/>
          </p:nvGrpSpPr>
          <p:grpSpPr>
            <a:xfrm>
              <a:off x="8956039" y="4705651"/>
              <a:ext cx="2313587" cy="1158481"/>
              <a:chOff x="6824958" y="4909012"/>
              <a:chExt cx="2313587" cy="1158481"/>
            </a:xfrm>
          </p:grpSpPr>
          <p:pic>
            <p:nvPicPr>
              <p:cNvPr id="11" name="Picture 4">
                <a:extLst>
                  <a:ext uri="{FF2B5EF4-FFF2-40B4-BE49-F238E27FC236}">
                    <a16:creationId xmlns:a16="http://schemas.microsoft.com/office/drawing/2014/main" id="{8A644CEF-79E2-D3B8-36F5-479799673FC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 r="62138"/>
              <a:stretch/>
            </p:blipFill>
            <p:spPr bwMode="auto">
              <a:xfrm>
                <a:off x="7582290" y="4909012"/>
                <a:ext cx="574538" cy="86841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1F2EE9A4-8277-28B2-4783-B59B1EB94209}"/>
                  </a:ext>
                </a:extLst>
              </p:cNvPr>
              <p:cNvGrpSpPr/>
              <p:nvPr/>
            </p:nvGrpSpPr>
            <p:grpSpPr>
              <a:xfrm>
                <a:off x="6824958" y="5636606"/>
                <a:ext cx="2313587" cy="430887"/>
                <a:chOff x="6824958" y="5636606"/>
                <a:chExt cx="2313587" cy="430887"/>
              </a:xfrm>
            </p:grpSpPr>
            <p:sp>
              <p:nvSpPr>
                <p:cNvPr id="13" name="TextBox 12">
                  <a:extLst>
                    <a:ext uri="{FF2B5EF4-FFF2-40B4-BE49-F238E27FC236}">
                      <a16:creationId xmlns:a16="http://schemas.microsoft.com/office/drawing/2014/main" id="{C5A2B20E-4AD0-DE68-D668-87EBC3D14986}"/>
                    </a:ext>
                  </a:extLst>
                </p:cNvPr>
                <p:cNvSpPr txBox="1"/>
                <p:nvPr/>
              </p:nvSpPr>
              <p:spPr>
                <a:xfrm>
                  <a:off x="6976273" y="5882827"/>
                  <a:ext cx="2162272" cy="184666"/>
                </a:xfrm>
                <a:prstGeom prst="rect">
                  <a:avLst/>
                </a:prstGeom>
                <a:noFill/>
              </p:spPr>
              <p:txBody>
                <a:bodyPr wrap="square" rtlCol="0">
                  <a:spAutoFit/>
                </a:bodyPr>
                <a:lstStyle/>
                <a:p>
                  <a:pPr defTabSz="658368">
                    <a:spcAft>
                      <a:spcPts val="600"/>
                    </a:spcAft>
                  </a:pPr>
                  <a:r>
                    <a:rPr lang="vi" sz="432" kern="1200">
                      <a:solidFill>
                        <a:srgbClr val="1A3967"/>
                      </a:solidFill>
                      <a:latin typeface="Open Sans" panose="020B0606030504020204" pitchFamily="34" charset="0"/>
                      <a:ea typeface="Open Sans" panose="020B0606030504020204" pitchFamily="34" charset="0"/>
                      <a:cs typeface="Open Sans" panose="020B0606030504020204" pitchFamily="34" charset="0"/>
                    </a:rPr>
                    <a:t>Văn phòng Bảo vệ</a:t>
                  </a:r>
                  <a:r>
                    <a:rPr lang="en-AU" sz="432" kern="1200">
                      <a:solidFill>
                        <a:srgbClr val="1A3967"/>
                      </a:solidFill>
                      <a:latin typeface="Open Sans" panose="020B0606030504020204" pitchFamily="34" charset="0"/>
                      <a:ea typeface="Open Sans" panose="020B0606030504020204" pitchFamily="34" charset="0"/>
                      <a:cs typeface="Open Sans" panose="020B0606030504020204" pitchFamily="34" charset="0"/>
                    </a:rPr>
                    <a:t> an </a:t>
                  </a:r>
                  <a:r>
                    <a:rPr lang="en-AU" sz="432" kern="1200" err="1">
                      <a:solidFill>
                        <a:schemeClr val="tx1"/>
                      </a:solidFill>
                      <a:latin typeface="Open Sans" panose="020B0606030504020204" pitchFamily="34" charset="0"/>
                      <a:ea typeface="Open Sans" panose="020B0606030504020204" pitchFamily="34" charset="0"/>
                      <a:cs typeface="Open Sans" panose="020B0606030504020204" pitchFamily="34" charset="0"/>
                    </a:rPr>
                    <a:t>toàn</a:t>
                  </a:r>
                  <a:r>
                    <a:rPr lang="vi" sz="432" kern="1200">
                      <a:solidFill>
                        <a:srgbClr val="1A3967"/>
                      </a:solidFill>
                      <a:latin typeface="Open Sans" panose="020B0606030504020204" pitchFamily="34" charset="0"/>
                      <a:ea typeface="Open Sans" panose="020B0606030504020204" pitchFamily="34" charset="0"/>
                      <a:cs typeface="Open Sans" panose="020B0606030504020204" pitchFamily="34" charset="0"/>
                    </a:rPr>
                    <a:t> và Liêm chính Bộ trưởng</a:t>
                  </a:r>
                  <a:endParaRPr lang="en-AU" sz="600">
                    <a:solidFill>
                      <a:srgbClr val="1A396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E30AAE0A-8C03-7EE4-0747-C5CD326AE273}"/>
                    </a:ext>
                  </a:extLst>
                </p:cNvPr>
                <p:cNvSpPr txBox="1"/>
                <p:nvPr/>
              </p:nvSpPr>
              <p:spPr>
                <a:xfrm>
                  <a:off x="6824958" y="5636606"/>
                  <a:ext cx="2313587" cy="246221"/>
                </a:xfrm>
                <a:prstGeom prst="rect">
                  <a:avLst/>
                </a:prstGeom>
                <a:noFill/>
              </p:spPr>
              <p:txBody>
                <a:bodyPr wrap="square" rtlCol="0">
                  <a:spAutoFit/>
                </a:bodyPr>
                <a:lstStyle/>
                <a:p>
                  <a:pPr defTabSz="658368">
                    <a:spcAft>
                      <a:spcPts val="600"/>
                    </a:spcAft>
                  </a:pPr>
                  <a:r>
                    <a:rPr lang="vi" sz="720" kern="1200">
                      <a:solidFill>
                        <a:srgbClr val="694700"/>
                      </a:solidFill>
                      <a:latin typeface="Calibri Light" panose="020F0302020204030204" pitchFamily="34" charset="0"/>
                      <a:ea typeface="+mn-ea"/>
                      <a:cs typeface="Calibri Light" panose="020F0302020204030204" pitchFamily="34" charset="0"/>
                    </a:rPr>
                    <a:t>TỔNG GIÁO PHẬN CÔNG GIÁO SYDNEY</a:t>
                  </a:r>
                  <a:endParaRPr lang="en-AU" sz="100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grpSp>
      </p:grpSp>
    </p:spTree>
    <p:extLst>
      <p:ext uri="{BB962C8B-B14F-4D97-AF65-F5344CB8AC3E}">
        <p14:creationId xmlns:p14="http://schemas.microsoft.com/office/powerpoint/2010/main" val="4013283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0741E9-877F-8F1B-DDD8-9B353ACD8E0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993BD70-34D2-C4DF-0920-28F104EEF395}"/>
              </a:ext>
            </a:extLst>
          </p:cNvPr>
          <p:cNvSpPr txBox="1"/>
          <p:nvPr/>
        </p:nvSpPr>
        <p:spPr>
          <a:xfrm>
            <a:off x="640080" y="329184"/>
            <a:ext cx="6894576" cy="1783080"/>
          </a:xfrm>
          <a:prstGeom prst="roundRect">
            <a:avLst/>
          </a:prstGeom>
        </p:spPr>
        <p:txBody>
          <a:bodyPr vert="horz" lIns="91440" tIns="45720" rIns="91440" bIns="45720" rtlCol="0" anchor="b">
            <a:normAutofit/>
          </a:bodyPr>
          <a:lstStyle/>
          <a:p>
            <a:pPr>
              <a:lnSpc>
                <a:spcPct val="90000"/>
              </a:lnSpc>
              <a:spcBef>
                <a:spcPct val="0"/>
              </a:spcBef>
              <a:spcAft>
                <a:spcPts val="600"/>
              </a:spcAft>
            </a:pPr>
            <a:r>
              <a:rPr lang="en-US" sz="5400" dirty="0">
                <a:latin typeface="+mj-lt"/>
                <a:ea typeface="+mj-ea"/>
                <a:cs typeface="+mj-cs"/>
              </a:rPr>
              <a:t>Những </a:t>
            </a:r>
            <a:r>
              <a:rPr lang="en-US" sz="5400" dirty="0" err="1">
                <a:latin typeface="+mj-lt"/>
                <a:ea typeface="+mj-ea"/>
                <a:cs typeface="+mj-cs"/>
              </a:rPr>
              <a:t>điều</a:t>
            </a:r>
            <a:r>
              <a:rPr lang="en-US" sz="5400" dirty="0">
                <a:latin typeface="+mj-lt"/>
                <a:ea typeface="+mj-ea"/>
                <a:cs typeface="+mj-cs"/>
              </a:rPr>
              <a:t> </a:t>
            </a:r>
            <a:r>
              <a:rPr lang="en-US" sz="5400" dirty="0" err="1">
                <a:latin typeface="+mj-lt"/>
                <a:ea typeface="+mj-ea"/>
                <a:cs typeface="+mj-cs"/>
              </a:rPr>
              <a:t>cần</a:t>
            </a:r>
            <a:r>
              <a:rPr lang="en-US" sz="5400" dirty="0">
                <a:latin typeface="+mj-lt"/>
                <a:ea typeface="+mj-ea"/>
                <a:cs typeface="+mj-cs"/>
              </a:rPr>
              <a:t> </a:t>
            </a:r>
            <a:r>
              <a:rPr lang="en-US" sz="5400" dirty="0" err="1">
                <a:latin typeface="+mj-lt"/>
                <a:ea typeface="+mj-ea"/>
                <a:cs typeface="+mj-cs"/>
              </a:rPr>
              <a:t>lưu</a:t>
            </a:r>
            <a:r>
              <a:rPr lang="en-US" sz="5400" dirty="0">
                <a:latin typeface="+mj-lt"/>
                <a:ea typeface="+mj-ea"/>
                <a:cs typeface="+mj-cs"/>
              </a:rPr>
              <a:t> ý</a:t>
            </a:r>
            <a:endParaRPr lang="en-US" sz="5400" b="1" dirty="0">
              <a:latin typeface="+mj-lt"/>
              <a:ea typeface="+mj-ea"/>
              <a:cs typeface="+mj-cs"/>
            </a:endParaRPr>
          </a:p>
        </p:txBody>
      </p:sp>
      <p:sp>
        <p:nvSpPr>
          <p:cNvPr id="2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8E982F1-A794-26DD-B510-1B396F314249}"/>
              </a:ext>
            </a:extLst>
          </p:cNvPr>
          <p:cNvSpPr txBox="1"/>
          <p:nvPr/>
        </p:nvSpPr>
        <p:spPr>
          <a:xfrm>
            <a:off x="640080" y="2706624"/>
            <a:ext cx="6894576"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2200" b="0" i="0" dirty="0">
              <a:effectLst/>
            </a:endParaRPr>
          </a:p>
          <a:p>
            <a:pPr marL="228600">
              <a:lnSpc>
                <a:spcPct val="90000"/>
              </a:lnSpc>
              <a:spcAft>
                <a:spcPts val="600"/>
              </a:spcAft>
            </a:pPr>
            <a:r>
              <a:rPr lang="en-AU" sz="2400" dirty="0"/>
              <a:t>Khi </a:t>
            </a:r>
            <a:r>
              <a:rPr lang="en-AU" sz="2400" dirty="0" err="1"/>
              <a:t>có</a:t>
            </a:r>
            <a:r>
              <a:rPr lang="en-AU" sz="2400" dirty="0"/>
              <a:t> </a:t>
            </a:r>
            <a:r>
              <a:rPr lang="en-AU" sz="2400" dirty="0" err="1"/>
              <a:t>linh</a:t>
            </a:r>
            <a:r>
              <a:rPr lang="en-AU" sz="2400" dirty="0"/>
              <a:t> </a:t>
            </a:r>
            <a:r>
              <a:rPr lang="en-AU" sz="2400" dirty="0" err="1"/>
              <a:t>mục</a:t>
            </a:r>
            <a:r>
              <a:rPr lang="en-AU" sz="2400" dirty="0"/>
              <a:t> </a:t>
            </a:r>
            <a:r>
              <a:rPr lang="en-AU" sz="2400" dirty="0" err="1"/>
              <a:t>khách</a:t>
            </a:r>
            <a:r>
              <a:rPr lang="en-AU" sz="2400" dirty="0"/>
              <a:t> </a:t>
            </a:r>
            <a:r>
              <a:rPr lang="en-AU" sz="2400" dirty="0" err="1"/>
              <a:t>đến</a:t>
            </a:r>
            <a:r>
              <a:rPr lang="en-AU" sz="2400" dirty="0"/>
              <a:t> </a:t>
            </a:r>
            <a:r>
              <a:rPr lang="en-AU" sz="2400" dirty="0" err="1"/>
              <a:t>dâng</a:t>
            </a:r>
            <a:r>
              <a:rPr lang="en-AU" sz="2400" dirty="0"/>
              <a:t> </a:t>
            </a:r>
            <a:r>
              <a:rPr lang="en-AU" sz="2400" dirty="0" err="1"/>
              <a:t>lễ</a:t>
            </a:r>
            <a:r>
              <a:rPr lang="en-AU" sz="2400" dirty="0"/>
              <a:t>, </a:t>
            </a:r>
            <a:r>
              <a:rPr lang="en-AU" sz="2400" dirty="0" err="1"/>
              <a:t>xin</a:t>
            </a:r>
            <a:r>
              <a:rPr lang="en-AU" sz="2400" dirty="0"/>
              <a:t> </a:t>
            </a:r>
            <a:r>
              <a:rPr lang="en-AU" sz="2400" dirty="0" err="1"/>
              <a:t>nhờ</a:t>
            </a:r>
            <a:r>
              <a:rPr lang="en-AU" sz="2400" dirty="0"/>
              <a:t> </a:t>
            </a:r>
            <a:r>
              <a:rPr lang="en-AU" sz="2400" dirty="0" err="1"/>
              <a:t>quý</a:t>
            </a:r>
            <a:r>
              <a:rPr lang="en-AU" sz="2400" dirty="0"/>
              <a:t> </a:t>
            </a:r>
            <a:r>
              <a:rPr lang="en-AU" sz="2400" dirty="0" err="1"/>
              <a:t>anh</a:t>
            </a:r>
            <a:r>
              <a:rPr lang="en-AU" sz="2400" dirty="0"/>
              <a:t> </a:t>
            </a:r>
            <a:r>
              <a:rPr lang="en-AU" sz="2400" dirty="0" err="1"/>
              <a:t>nhắc</a:t>
            </a:r>
            <a:r>
              <a:rPr lang="en-AU" sz="2400" dirty="0"/>
              <a:t> </a:t>
            </a:r>
            <a:r>
              <a:rPr lang="en-AU" sz="2400" dirty="0" err="1"/>
              <a:t>các</a:t>
            </a:r>
            <a:r>
              <a:rPr lang="en-AU" sz="2400" dirty="0"/>
              <a:t> cha </a:t>
            </a:r>
            <a:r>
              <a:rPr lang="en-AU" sz="2400" dirty="0" err="1"/>
              <a:t>vui</a:t>
            </a:r>
            <a:r>
              <a:rPr lang="en-AU" sz="2400" dirty="0"/>
              <a:t> </a:t>
            </a:r>
            <a:r>
              <a:rPr lang="en-AU" sz="2400" dirty="0" err="1"/>
              <a:t>lòng</a:t>
            </a:r>
            <a:r>
              <a:rPr lang="en-AU" sz="2400" dirty="0"/>
              <a:t> </a:t>
            </a:r>
            <a:r>
              <a:rPr lang="en-AU" sz="2400" dirty="0" err="1"/>
              <a:t>ký</a:t>
            </a:r>
            <a:r>
              <a:rPr lang="en-AU" sz="2400" dirty="0"/>
              <a:t> </a:t>
            </a:r>
            <a:r>
              <a:rPr lang="en-AU" sz="2400" dirty="0" err="1"/>
              <a:t>tên</a:t>
            </a:r>
            <a:r>
              <a:rPr lang="en-AU" sz="2400" dirty="0"/>
              <a:t> </a:t>
            </a:r>
            <a:r>
              <a:rPr lang="en-AU" sz="2400" dirty="0" err="1"/>
              <a:t>vào</a:t>
            </a:r>
            <a:r>
              <a:rPr lang="en-AU" sz="2400" dirty="0"/>
              <a:t> </a:t>
            </a:r>
            <a:r>
              <a:rPr lang="en-AU" sz="2400" dirty="0" err="1"/>
              <a:t>sổ</a:t>
            </a:r>
            <a:r>
              <a:rPr lang="en-AU" sz="2400" dirty="0"/>
              <a:t> </a:t>
            </a:r>
            <a:r>
              <a:rPr lang="en-AU" sz="2400" dirty="0" err="1"/>
              <a:t>dành</a:t>
            </a:r>
            <a:r>
              <a:rPr lang="en-AU" sz="2400" dirty="0"/>
              <a:t> </a:t>
            </a:r>
            <a:r>
              <a:rPr lang="en-AU" sz="2400" dirty="0" err="1"/>
              <a:t>cho</a:t>
            </a:r>
            <a:r>
              <a:rPr lang="en-AU" sz="2400" dirty="0"/>
              <a:t> </a:t>
            </a:r>
            <a:r>
              <a:rPr lang="en-AU" sz="2400" dirty="0" err="1"/>
              <a:t>linh</a:t>
            </a:r>
            <a:r>
              <a:rPr lang="en-AU" sz="2400" dirty="0"/>
              <a:t> </a:t>
            </a:r>
            <a:r>
              <a:rPr lang="en-AU" sz="2400" dirty="0" err="1"/>
              <a:t>mục</a:t>
            </a:r>
            <a:r>
              <a:rPr lang="en-AU" sz="2400" dirty="0"/>
              <a:t> </a:t>
            </a:r>
            <a:r>
              <a:rPr lang="en-AU" sz="2400" dirty="0" err="1"/>
              <a:t>khách</a:t>
            </a:r>
            <a:r>
              <a:rPr lang="en-AU" sz="2400" dirty="0"/>
              <a:t> </a:t>
            </a:r>
            <a:r>
              <a:rPr lang="en-AU" sz="2400" dirty="0" err="1"/>
              <a:t>tại</a:t>
            </a:r>
            <a:r>
              <a:rPr lang="en-AU" sz="2400" dirty="0"/>
              <a:t> </a:t>
            </a:r>
            <a:r>
              <a:rPr lang="en-AU" sz="2400" dirty="0" err="1"/>
              <a:t>phòng</a:t>
            </a:r>
            <a:r>
              <a:rPr lang="en-AU" sz="2400" dirty="0"/>
              <a:t> </a:t>
            </a:r>
            <a:r>
              <a:rPr lang="en-AU" sz="2400" dirty="0" err="1"/>
              <a:t>thánh</a:t>
            </a:r>
            <a:r>
              <a:rPr lang="en-AU" sz="2400" dirty="0"/>
              <a:t>.</a:t>
            </a:r>
            <a:endParaRPr lang="en-US" sz="2400" b="0" i="0" dirty="0">
              <a:effectLst/>
            </a:endParaRPr>
          </a:p>
        </p:txBody>
      </p:sp>
      <p:pic>
        <p:nvPicPr>
          <p:cNvPr id="17" name="Picture 16" descr="A yellow logo with black text&#10;&#10;AI-generated content may be incorrect.">
            <a:extLst>
              <a:ext uri="{FF2B5EF4-FFF2-40B4-BE49-F238E27FC236}">
                <a16:creationId xmlns:a16="http://schemas.microsoft.com/office/drawing/2014/main" id="{E9385D03-A89A-F75B-D8AD-8B221A68948D}"/>
              </a:ext>
            </a:extLst>
          </p:cNvPr>
          <p:cNvPicPr>
            <a:picLocks noChangeAspect="1"/>
          </p:cNvPicPr>
          <p:nvPr/>
        </p:nvPicPr>
        <p:blipFill>
          <a:blip r:embed="rId3"/>
          <a:stretch>
            <a:fillRect/>
          </a:stretch>
        </p:blipFill>
        <p:spPr>
          <a:xfrm>
            <a:off x="8936888" y="4079193"/>
            <a:ext cx="1849831" cy="2176272"/>
          </a:xfrm>
          <a:prstGeom prst="rect">
            <a:avLst/>
          </a:prstGeom>
        </p:spPr>
      </p:pic>
      <p:sp>
        <p:nvSpPr>
          <p:cNvPr id="8" name="Slide Number Placeholder 7">
            <a:extLst>
              <a:ext uri="{FF2B5EF4-FFF2-40B4-BE49-F238E27FC236}">
                <a16:creationId xmlns:a16="http://schemas.microsoft.com/office/drawing/2014/main" id="{3A03414D-5A55-8DFA-EF37-0B68A1A6D93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9DE16113-2B1D-4365-8930-557DC9925297}" type="slidenum">
              <a:rPr lang="en-US" smtClean="0">
                <a:solidFill>
                  <a:schemeClr val="tx1">
                    <a:tint val="75000"/>
                  </a:schemeClr>
                </a:solidFill>
              </a:rPr>
              <a:pPr>
                <a:spcAft>
                  <a:spcPts val="600"/>
                </a:spcAft>
              </a:pPr>
              <a:t>5</a:t>
            </a:fld>
            <a:endParaRPr lang="en-US">
              <a:solidFill>
                <a:schemeClr val="tx1">
                  <a:tint val="75000"/>
                </a:schemeClr>
              </a:solidFill>
            </a:endParaRPr>
          </a:p>
        </p:txBody>
      </p:sp>
      <p:sp>
        <p:nvSpPr>
          <p:cNvPr id="5" name="Content Placeholder 4">
            <a:extLst>
              <a:ext uri="{FF2B5EF4-FFF2-40B4-BE49-F238E27FC236}">
                <a16:creationId xmlns:a16="http://schemas.microsoft.com/office/drawing/2014/main" id="{F99D3F6C-B9AD-17A2-42B3-CBF6AE4F1783}"/>
              </a:ext>
            </a:extLst>
          </p:cNvPr>
          <p:cNvSpPr txBox="1">
            <a:spLocks/>
          </p:cNvSpPr>
          <p:nvPr/>
        </p:nvSpPr>
        <p:spPr>
          <a:xfrm>
            <a:off x="2332199" y="1554660"/>
            <a:ext cx="8672142" cy="40324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vi" b="1" i="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4227FDD9-0C94-C509-58F1-27FA3C615A9D}"/>
              </a:ext>
            </a:extLst>
          </p:cNvPr>
          <p:cNvGrpSpPr/>
          <p:nvPr/>
        </p:nvGrpSpPr>
        <p:grpSpPr>
          <a:xfrm>
            <a:off x="8704144" y="329183"/>
            <a:ext cx="2333608" cy="3429969"/>
            <a:chOff x="8956039" y="2463590"/>
            <a:chExt cx="2313587" cy="3400542"/>
          </a:xfrm>
        </p:grpSpPr>
        <p:pic>
          <p:nvPicPr>
            <p:cNvPr id="9" name="Picture 8" descr="A cathedral with towers&#10;&#10;AI-generated content may be incorrect.">
              <a:extLst>
                <a:ext uri="{FF2B5EF4-FFF2-40B4-BE49-F238E27FC236}">
                  <a16:creationId xmlns:a16="http://schemas.microsoft.com/office/drawing/2014/main" id="{048BF36B-125D-414F-69C3-34FFF18DF55D}"/>
                </a:ext>
              </a:extLst>
            </p:cNvPr>
            <p:cNvPicPr>
              <a:picLocks noChangeAspect="1"/>
            </p:cNvPicPr>
            <p:nvPr/>
          </p:nvPicPr>
          <p:blipFill>
            <a:blip r:embed="rId4">
              <a:alphaModFix amt="35000"/>
              <a:extLst>
                <a:ext uri="{BEBA8EAE-BF5A-486C-A8C5-ECC9F3942E4B}">
                  <a14:imgProps xmlns:a14="http://schemas.microsoft.com/office/drawing/2010/main">
                    <a14:imgLayer r:embed="rId5">
                      <a14:imgEffect>
                        <a14:colorTemperature colorTemp="7200"/>
                      </a14:imgEffect>
                    </a14:imgLayer>
                  </a14:imgProps>
                </a:ext>
              </a:extLst>
            </a:blip>
            <a:stretch>
              <a:fillRect/>
            </a:stretch>
          </p:blipFill>
          <p:spPr>
            <a:xfrm>
              <a:off x="9061277" y="2463590"/>
              <a:ext cx="1367882" cy="2654012"/>
            </a:xfrm>
            <a:prstGeom prst="rect">
              <a:avLst/>
            </a:prstGeom>
          </p:spPr>
        </p:pic>
        <p:grpSp>
          <p:nvGrpSpPr>
            <p:cNvPr id="10" name="Group 9">
              <a:extLst>
                <a:ext uri="{FF2B5EF4-FFF2-40B4-BE49-F238E27FC236}">
                  <a16:creationId xmlns:a16="http://schemas.microsoft.com/office/drawing/2014/main" id="{A5BA933C-7817-C421-DF96-3E7767D7548B}"/>
                </a:ext>
              </a:extLst>
            </p:cNvPr>
            <p:cNvGrpSpPr/>
            <p:nvPr/>
          </p:nvGrpSpPr>
          <p:grpSpPr>
            <a:xfrm>
              <a:off x="8956039" y="4705651"/>
              <a:ext cx="2313587" cy="1158481"/>
              <a:chOff x="6824958" y="4909012"/>
              <a:chExt cx="2313587" cy="1158481"/>
            </a:xfrm>
          </p:grpSpPr>
          <p:pic>
            <p:nvPicPr>
              <p:cNvPr id="11" name="Picture 4" descr="A blue shield with red and white stripes and a red star on it&#10;&#10;AI-generated content may be incorrect.">
                <a:extLst>
                  <a:ext uri="{FF2B5EF4-FFF2-40B4-BE49-F238E27FC236}">
                    <a16:creationId xmlns:a16="http://schemas.microsoft.com/office/drawing/2014/main" id="{2437EE40-847A-0119-A203-974FBA5B8D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 r="62138"/>
              <a:stretch/>
            </p:blipFill>
            <p:spPr bwMode="auto">
              <a:xfrm>
                <a:off x="7582290" y="4909012"/>
                <a:ext cx="574538" cy="86841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6E4F39A3-2DB2-6A57-D33C-2B40FE780CB2}"/>
                  </a:ext>
                </a:extLst>
              </p:cNvPr>
              <p:cNvGrpSpPr/>
              <p:nvPr/>
            </p:nvGrpSpPr>
            <p:grpSpPr>
              <a:xfrm>
                <a:off x="6824958" y="5636606"/>
                <a:ext cx="2313587" cy="430887"/>
                <a:chOff x="6824958" y="5636606"/>
                <a:chExt cx="2313587" cy="430887"/>
              </a:xfrm>
            </p:grpSpPr>
            <p:sp>
              <p:nvSpPr>
                <p:cNvPr id="13" name="TextBox 12">
                  <a:extLst>
                    <a:ext uri="{FF2B5EF4-FFF2-40B4-BE49-F238E27FC236}">
                      <a16:creationId xmlns:a16="http://schemas.microsoft.com/office/drawing/2014/main" id="{3C6176AA-716F-5B6E-35FD-AB1F44C9465C}"/>
                    </a:ext>
                  </a:extLst>
                </p:cNvPr>
                <p:cNvSpPr txBox="1"/>
                <p:nvPr/>
              </p:nvSpPr>
              <p:spPr>
                <a:xfrm>
                  <a:off x="6976273" y="5882827"/>
                  <a:ext cx="2162272" cy="184666"/>
                </a:xfrm>
                <a:prstGeom prst="rect">
                  <a:avLst/>
                </a:prstGeom>
                <a:noFill/>
              </p:spPr>
              <p:txBody>
                <a:bodyPr wrap="square" rtlCol="0">
                  <a:spAutoFit/>
                </a:bodyPr>
                <a:lstStyle/>
                <a:p>
                  <a:pPr>
                    <a:spcAft>
                      <a:spcPts val="600"/>
                    </a:spcAft>
                  </a:pPr>
                  <a:r>
                    <a:rPr lang="vi"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Văn phòng Bảo vệ</a:t>
                  </a:r>
                  <a:r>
                    <a:rPr lang="en-AU"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 an </a:t>
                  </a:r>
                  <a:r>
                    <a:rPr lang="en-AU" sz="600" kern="1200" err="1">
                      <a:solidFill>
                        <a:schemeClr val="tx1"/>
                      </a:solidFill>
                      <a:latin typeface="Open Sans" panose="020B0606030504020204" pitchFamily="34" charset="0"/>
                      <a:ea typeface="Open Sans" panose="020B0606030504020204" pitchFamily="34" charset="0"/>
                      <a:cs typeface="Open Sans" panose="020B0606030504020204" pitchFamily="34" charset="0"/>
                    </a:rPr>
                    <a:t>toàn</a:t>
                  </a:r>
                  <a:r>
                    <a:rPr lang="vi" sz="600" kern="1200">
                      <a:solidFill>
                        <a:srgbClr val="1A3967"/>
                      </a:solidFill>
                      <a:latin typeface="Open Sans" panose="020B0606030504020204" pitchFamily="34" charset="0"/>
                      <a:ea typeface="Open Sans" panose="020B0606030504020204" pitchFamily="34" charset="0"/>
                      <a:cs typeface="Open Sans" panose="020B0606030504020204" pitchFamily="34" charset="0"/>
                    </a:rPr>
                    <a:t> và Liêm chính Bộ trưởng</a:t>
                  </a:r>
                  <a:endParaRPr lang="en-AU" sz="600">
                    <a:solidFill>
                      <a:srgbClr val="1A396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11DD5C3C-5446-A047-2C0A-756189E58CA5}"/>
                    </a:ext>
                  </a:extLst>
                </p:cNvPr>
                <p:cNvSpPr txBox="1"/>
                <p:nvPr/>
              </p:nvSpPr>
              <p:spPr>
                <a:xfrm>
                  <a:off x="6824958" y="5636606"/>
                  <a:ext cx="2313587" cy="246221"/>
                </a:xfrm>
                <a:prstGeom prst="rect">
                  <a:avLst/>
                </a:prstGeom>
                <a:noFill/>
              </p:spPr>
              <p:txBody>
                <a:bodyPr wrap="square" rtlCol="0">
                  <a:spAutoFit/>
                </a:bodyPr>
                <a:lstStyle/>
                <a:p>
                  <a:pPr>
                    <a:spcAft>
                      <a:spcPts val="600"/>
                    </a:spcAft>
                  </a:pPr>
                  <a:r>
                    <a:rPr lang="vi" sz="1000" kern="1200">
                      <a:solidFill>
                        <a:srgbClr val="C4A47B"/>
                      </a:solidFill>
                      <a:latin typeface="Calibri Light" panose="020F0302020204030204" pitchFamily="34" charset="0"/>
                      <a:ea typeface="+mn-ea"/>
                      <a:cs typeface="Calibri Light" panose="020F0302020204030204" pitchFamily="34" charset="0"/>
                    </a:rPr>
                    <a:t>TỔNG GIÁO PHẬN CÔNG GIÁO SYDNEY</a:t>
                  </a:r>
                  <a:endParaRPr lang="en-AU" sz="100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grpSp>
      </p:grpSp>
      <p:pic>
        <p:nvPicPr>
          <p:cNvPr id="19" name="Picture 18">
            <a:extLst>
              <a:ext uri="{FF2B5EF4-FFF2-40B4-BE49-F238E27FC236}">
                <a16:creationId xmlns:a16="http://schemas.microsoft.com/office/drawing/2014/main" id="{2A858075-52DB-9E3D-92CC-0E4A60677676}"/>
              </a:ext>
            </a:extLst>
          </p:cNvPr>
          <p:cNvPicPr>
            <a:picLocks noChangeAspect="1"/>
          </p:cNvPicPr>
          <p:nvPr/>
        </p:nvPicPr>
        <p:blipFill>
          <a:blip r:embed="rId7"/>
          <a:stretch>
            <a:fillRect/>
          </a:stretch>
        </p:blipFill>
        <p:spPr>
          <a:xfrm>
            <a:off x="606669" y="5339207"/>
            <a:ext cx="2954497" cy="1062729"/>
          </a:xfrm>
          <a:prstGeom prst="rect">
            <a:avLst/>
          </a:prstGeom>
        </p:spPr>
      </p:pic>
    </p:spTree>
    <p:extLst>
      <p:ext uri="{BB962C8B-B14F-4D97-AF65-F5344CB8AC3E}">
        <p14:creationId xmlns:p14="http://schemas.microsoft.com/office/powerpoint/2010/main" val="2660973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30602-7A02-EFC8-BEC0-9A8B24F77E5F}"/>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19C7C3F-04EF-CCB4-6267-97766DA41BA8}"/>
              </a:ext>
            </a:extLst>
          </p:cNvPr>
          <p:cNvSpPr>
            <a:spLocks noGrp="1"/>
          </p:cNvSpPr>
          <p:nvPr>
            <p:ph type="sldNum" sz="quarter" idx="12"/>
          </p:nvPr>
        </p:nvSpPr>
        <p:spPr/>
        <p:txBody>
          <a:bodyPr/>
          <a:lstStyle/>
          <a:p>
            <a:fld id="{9DE16113-2B1D-4365-8930-557DC9925297}" type="slidenum">
              <a:rPr lang="en-AU" smtClean="0"/>
              <a:t>6</a:t>
            </a:fld>
            <a:endParaRPr lang="en-AU"/>
          </a:p>
        </p:txBody>
      </p:sp>
      <p:sp>
        <p:nvSpPr>
          <p:cNvPr id="2" name="TextBox 1">
            <a:extLst>
              <a:ext uri="{FF2B5EF4-FFF2-40B4-BE49-F238E27FC236}">
                <a16:creationId xmlns:a16="http://schemas.microsoft.com/office/drawing/2014/main" id="{4C61ADEB-256A-BDDA-2F85-EC16DB2FF412}"/>
              </a:ext>
            </a:extLst>
          </p:cNvPr>
          <p:cNvSpPr txBox="1"/>
          <p:nvPr/>
        </p:nvSpPr>
        <p:spPr>
          <a:xfrm>
            <a:off x="838200" y="522263"/>
            <a:ext cx="10555014" cy="646986"/>
          </a:xfrm>
          <a:prstGeom prst="roundRect">
            <a:avLst/>
          </a:prstGeom>
          <a:solidFill>
            <a:srgbClr val="1A3967"/>
          </a:solidFill>
        </p:spPr>
        <p:txBody>
          <a:bodyPr wrap="square" rtlCol="0">
            <a:spAutoFit/>
          </a:bodyPr>
          <a:lstStyle/>
          <a:p>
            <a:pPr algn="ctr"/>
            <a:r>
              <a:rPr lang="vi-VN" sz="3200" dirty="0">
                <a:solidFill>
                  <a:schemeClr val="bg1"/>
                </a:solidFill>
              </a:rPr>
              <a:t>Những điều cần lưu ý</a:t>
            </a:r>
            <a:endParaRPr lang="en-AU" sz="3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4">
            <a:extLst>
              <a:ext uri="{FF2B5EF4-FFF2-40B4-BE49-F238E27FC236}">
                <a16:creationId xmlns:a16="http://schemas.microsoft.com/office/drawing/2014/main" id="{F0B5960D-F1BC-BBF6-7CA0-6C26A0C0EBBC}"/>
              </a:ext>
            </a:extLst>
          </p:cNvPr>
          <p:cNvSpPr txBox="1">
            <a:spLocks/>
          </p:cNvSpPr>
          <p:nvPr/>
        </p:nvSpPr>
        <p:spPr>
          <a:xfrm>
            <a:off x="2332199" y="1554660"/>
            <a:ext cx="8672142" cy="40324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vi" b="1" i="1"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90E9FCF2-6CC3-2979-EE02-2CC37BBB74FA}"/>
              </a:ext>
            </a:extLst>
          </p:cNvPr>
          <p:cNvGrpSpPr/>
          <p:nvPr/>
        </p:nvGrpSpPr>
        <p:grpSpPr>
          <a:xfrm>
            <a:off x="124813" y="3320933"/>
            <a:ext cx="2313587" cy="3400542"/>
            <a:chOff x="8956039" y="2463590"/>
            <a:chExt cx="2313587" cy="3400542"/>
          </a:xfrm>
        </p:grpSpPr>
        <p:pic>
          <p:nvPicPr>
            <p:cNvPr id="9" name="Picture 8" descr="A white building with pointed towers with Chartres Cathedral in the background&#10;&#10;AI-generated content may be incorrect.">
              <a:extLst>
                <a:ext uri="{FF2B5EF4-FFF2-40B4-BE49-F238E27FC236}">
                  <a16:creationId xmlns:a16="http://schemas.microsoft.com/office/drawing/2014/main" id="{E747E47E-D1A8-B241-35AE-7B21C439D955}"/>
                </a:ext>
              </a:extLst>
            </p:cNvPr>
            <p:cNvPicPr>
              <a:picLocks noChangeAspect="1"/>
            </p:cNvPicPr>
            <p:nvPr/>
          </p:nvPicPr>
          <p:blipFill>
            <a:blip r:embed="rId3">
              <a:alphaModFix amt="35000"/>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9061277" y="2463590"/>
              <a:ext cx="1367882" cy="2654012"/>
            </a:xfrm>
            <a:prstGeom prst="rect">
              <a:avLst/>
            </a:prstGeom>
          </p:spPr>
        </p:pic>
        <p:grpSp>
          <p:nvGrpSpPr>
            <p:cNvPr id="10" name="Group 9">
              <a:extLst>
                <a:ext uri="{FF2B5EF4-FFF2-40B4-BE49-F238E27FC236}">
                  <a16:creationId xmlns:a16="http://schemas.microsoft.com/office/drawing/2014/main" id="{A6EAABBB-7770-6BD4-B70F-BE7FF4369545}"/>
                </a:ext>
              </a:extLst>
            </p:cNvPr>
            <p:cNvGrpSpPr/>
            <p:nvPr/>
          </p:nvGrpSpPr>
          <p:grpSpPr>
            <a:xfrm>
              <a:off x="8956039" y="4705651"/>
              <a:ext cx="2313587" cy="1158481"/>
              <a:chOff x="6824958" y="4909012"/>
              <a:chExt cx="2313587" cy="1158481"/>
            </a:xfrm>
          </p:grpSpPr>
          <p:pic>
            <p:nvPicPr>
              <p:cNvPr id="11" name="Picture 4" descr="A blue shield with red and white stripes and a red star on it&#10;&#10;AI-generated content may be incorrect.">
                <a:extLst>
                  <a:ext uri="{FF2B5EF4-FFF2-40B4-BE49-F238E27FC236}">
                    <a16:creationId xmlns:a16="http://schemas.microsoft.com/office/drawing/2014/main" id="{C4BBF3A9-AA97-8487-8E49-9F5D2DE481E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62138"/>
              <a:stretch/>
            </p:blipFill>
            <p:spPr bwMode="auto">
              <a:xfrm>
                <a:off x="7582290" y="4909012"/>
                <a:ext cx="574538" cy="86841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393C86A0-9A94-D864-9528-30CE6CFFD869}"/>
                  </a:ext>
                </a:extLst>
              </p:cNvPr>
              <p:cNvGrpSpPr/>
              <p:nvPr/>
            </p:nvGrpSpPr>
            <p:grpSpPr>
              <a:xfrm>
                <a:off x="6824958" y="5636606"/>
                <a:ext cx="2313587" cy="430887"/>
                <a:chOff x="6824958" y="5636606"/>
                <a:chExt cx="2313587" cy="430887"/>
              </a:xfrm>
            </p:grpSpPr>
            <p:sp>
              <p:nvSpPr>
                <p:cNvPr id="13" name="TextBox 12">
                  <a:extLst>
                    <a:ext uri="{FF2B5EF4-FFF2-40B4-BE49-F238E27FC236}">
                      <a16:creationId xmlns:a16="http://schemas.microsoft.com/office/drawing/2014/main" id="{8BEFCE2A-FB67-CA21-C803-01DD90846E5F}"/>
                    </a:ext>
                  </a:extLst>
                </p:cNvPr>
                <p:cNvSpPr txBox="1"/>
                <p:nvPr/>
              </p:nvSpPr>
              <p:spPr>
                <a:xfrm>
                  <a:off x="6976273" y="5882827"/>
                  <a:ext cx="2162272" cy="184666"/>
                </a:xfrm>
                <a:prstGeom prst="rect">
                  <a:avLst/>
                </a:prstGeom>
                <a:noFill/>
              </p:spPr>
              <p:txBody>
                <a:bodyPr wrap="square" rtlCol="0">
                  <a:spAutoFit/>
                </a:bodyPr>
                <a:lstStyle/>
                <a:p>
                  <a:r>
                    <a:rPr lang="vi" sz="600" dirty="0">
                      <a:solidFill>
                        <a:srgbClr val="1A3967"/>
                      </a:solidFill>
                      <a:latin typeface="Open Sans" panose="020B0606030504020204" pitchFamily="34" charset="0"/>
                      <a:ea typeface="Open Sans" panose="020B0606030504020204" pitchFamily="34" charset="0"/>
                      <a:cs typeface="Open Sans" panose="020B0606030504020204" pitchFamily="34" charset="0"/>
                    </a:rPr>
                    <a:t>Văn phòng Bảo vệ</a:t>
                  </a:r>
                  <a:r>
                    <a:rPr lang="en-AU" sz="600" dirty="0">
                      <a:solidFill>
                        <a:srgbClr val="1A3967"/>
                      </a:solidFill>
                      <a:latin typeface="Open Sans" panose="020B0606030504020204" pitchFamily="34" charset="0"/>
                      <a:ea typeface="Open Sans" panose="020B0606030504020204" pitchFamily="34" charset="0"/>
                      <a:cs typeface="Open Sans" panose="020B0606030504020204" pitchFamily="34" charset="0"/>
                    </a:rPr>
                    <a:t> an </a:t>
                  </a:r>
                  <a:r>
                    <a:rPr lang="en-AU" sz="600" dirty="0" err="1">
                      <a:latin typeface="Open Sans" panose="020B0606030504020204" pitchFamily="34" charset="0"/>
                      <a:ea typeface="Open Sans" panose="020B0606030504020204" pitchFamily="34" charset="0"/>
                      <a:cs typeface="Open Sans" panose="020B0606030504020204" pitchFamily="34" charset="0"/>
                    </a:rPr>
                    <a:t>toàn</a:t>
                  </a:r>
                  <a:r>
                    <a:rPr lang="vi" sz="600" dirty="0">
                      <a:solidFill>
                        <a:srgbClr val="1A3967"/>
                      </a:solidFill>
                      <a:latin typeface="Open Sans" panose="020B0606030504020204" pitchFamily="34" charset="0"/>
                      <a:ea typeface="Open Sans" panose="020B0606030504020204" pitchFamily="34" charset="0"/>
                      <a:cs typeface="Open Sans" panose="020B0606030504020204" pitchFamily="34" charset="0"/>
                    </a:rPr>
                    <a:t> và Liêm chính Bộ trưởng</a:t>
                  </a:r>
                  <a:endParaRPr lang="en-AU" sz="600" dirty="0">
                    <a:solidFill>
                      <a:srgbClr val="1A396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EC732D25-DED5-BC99-3A6D-5204F4C11CDE}"/>
                    </a:ext>
                  </a:extLst>
                </p:cNvPr>
                <p:cNvSpPr txBox="1"/>
                <p:nvPr/>
              </p:nvSpPr>
              <p:spPr>
                <a:xfrm>
                  <a:off x="6824958" y="5636606"/>
                  <a:ext cx="2313587" cy="246221"/>
                </a:xfrm>
                <a:prstGeom prst="rect">
                  <a:avLst/>
                </a:prstGeom>
                <a:noFill/>
              </p:spPr>
              <p:txBody>
                <a:bodyPr wrap="square" rtlCol="0">
                  <a:spAutoFit/>
                </a:bodyPr>
                <a:lstStyle/>
                <a:p>
                  <a:r>
                    <a:rPr lang="vi" sz="10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rPr>
                    <a:t>TỔNG GIÁO PHẬN CÔNG GIÁO SYDNEY</a:t>
                  </a:r>
                  <a:endParaRPr lang="en-AU" sz="1000" dirty="0">
                    <a:solidFill>
                      <a:srgbClr val="C4A47B"/>
                    </a:solidFill>
                    <a:latin typeface="Calibri Light" panose="020F0302020204030204" pitchFamily="34" charset="0"/>
                    <a:ea typeface="Calibri Light" panose="020F0302020204030204" pitchFamily="34" charset="0"/>
                    <a:cs typeface="Calibri Light" panose="020F0302020204030204" pitchFamily="34" charset="0"/>
                  </a:endParaRPr>
                </a:p>
              </p:txBody>
            </p:sp>
          </p:grpSp>
        </p:grpSp>
      </p:grpSp>
      <p:pic>
        <p:nvPicPr>
          <p:cNvPr id="7" name="Picture 6" descr="A colorful scale with arrows pointing to the side&#10;&#10;AI-generated content may be incorrect.">
            <a:extLst>
              <a:ext uri="{FF2B5EF4-FFF2-40B4-BE49-F238E27FC236}">
                <a16:creationId xmlns:a16="http://schemas.microsoft.com/office/drawing/2014/main" id="{F948EFE2-AD2E-957C-64FB-E391A8CAA2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216" y="1566128"/>
            <a:ext cx="2933700" cy="1562100"/>
          </a:xfrm>
          <a:prstGeom prst="rect">
            <a:avLst/>
          </a:prstGeom>
        </p:spPr>
      </p:pic>
      <p:sp>
        <p:nvSpPr>
          <p:cNvPr id="19" name="Rectangle 4">
            <a:extLst>
              <a:ext uri="{FF2B5EF4-FFF2-40B4-BE49-F238E27FC236}">
                <a16:creationId xmlns:a16="http://schemas.microsoft.com/office/drawing/2014/main" id="{155F3ACC-3889-438E-DA27-591B9E5A818E}"/>
              </a:ext>
            </a:extLst>
          </p:cNvPr>
          <p:cNvSpPr>
            <a:spLocks noChangeArrowheads="1"/>
          </p:cNvSpPr>
          <p:nvPr/>
        </p:nvSpPr>
        <p:spPr bwMode="auto">
          <a:xfrm>
            <a:off x="0" y="-184666"/>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1" name="TextBox 15">
            <a:extLst>
              <a:ext uri="{FF2B5EF4-FFF2-40B4-BE49-F238E27FC236}">
                <a16:creationId xmlns:a16="http://schemas.microsoft.com/office/drawing/2014/main" id="{F12A23C0-AF5F-0315-B26C-6383C81FAAE1}"/>
              </a:ext>
            </a:extLst>
          </p:cNvPr>
          <p:cNvGraphicFramePr/>
          <p:nvPr>
            <p:extLst>
              <p:ext uri="{D42A27DB-BD31-4B8C-83A1-F6EECF244321}">
                <p14:modId xmlns:p14="http://schemas.microsoft.com/office/powerpoint/2010/main" val="616715332"/>
              </p:ext>
            </p:extLst>
          </p:nvPr>
        </p:nvGraphicFramePr>
        <p:xfrm>
          <a:off x="3431917" y="1335774"/>
          <a:ext cx="8306690" cy="67095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33147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65A59854D47684CA02C71E5A3D67D81" ma:contentTypeVersion="4" ma:contentTypeDescription="Create a new document." ma:contentTypeScope="" ma:versionID="c2802e8b8a197e30ca9d7b73edb06860">
  <xsd:schema xmlns:xsd="http://www.w3.org/2001/XMLSchema" xmlns:xs="http://www.w3.org/2001/XMLSchema" xmlns:p="http://schemas.microsoft.com/office/2006/metadata/properties" xmlns:ns2="88182aef-7a2d-4d7d-9ed6-382946a49993" targetNamespace="http://schemas.microsoft.com/office/2006/metadata/properties" ma:root="true" ma:fieldsID="0c8cc698e074be8f9afb7e4955d09d71" ns2:_="">
    <xsd:import namespace="88182aef-7a2d-4d7d-9ed6-382946a4999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182aef-7a2d-4d7d-9ed6-382946a4999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A5CD8A3-A02A-46CC-A446-826F9016FC62}">
  <ds:schemaRefs>
    <ds:schemaRef ds:uri="http://schemas.microsoft.com/sharepoint/v3/contenttype/forms"/>
  </ds:schemaRefs>
</ds:datastoreItem>
</file>

<file path=customXml/itemProps2.xml><?xml version="1.0" encoding="utf-8"?>
<ds:datastoreItem xmlns:ds="http://schemas.openxmlformats.org/officeDocument/2006/customXml" ds:itemID="{734634BC-0A3D-47BF-95ED-DFC3D6D49E86}">
  <ds:schemaRefs>
    <ds:schemaRef ds:uri="88182aef-7a2d-4d7d-9ed6-382946a499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C8E2B66-4AE6-45B1-ADF8-5623152C8AB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4760</TotalTime>
  <Words>1026</Words>
  <Application>Microsoft Office PowerPoint</Application>
  <PresentationFormat>Widescreen</PresentationFormat>
  <Paragraphs>80</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Aptos Display</vt:lpstr>
      <vt:lpstr>Arial</vt:lpstr>
      <vt:lpstr>Calibri Light</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Xinh Pham</dc:creator>
  <cp:lastModifiedBy>Xinh Pham</cp:lastModifiedBy>
  <cp:revision>2</cp:revision>
  <dcterms:modified xsi:type="dcterms:W3CDTF">2025-09-01T02:21:19Z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0x010100B65A59854D47684CA02C71E5A3D67D81</vt:lpwstr>
  </property>
</Properties>
</file>